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6"/>
  </p:notesMasterIdLst>
  <p:handoutMasterIdLst>
    <p:handoutMasterId r:id="rId27"/>
  </p:handoutMasterIdLst>
  <p:sldIdLst>
    <p:sldId id="292" r:id="rId5"/>
    <p:sldId id="294" r:id="rId6"/>
    <p:sldId id="295" r:id="rId7"/>
    <p:sldId id="296" r:id="rId8"/>
    <p:sldId id="313" r:id="rId9"/>
    <p:sldId id="297" r:id="rId10"/>
    <p:sldId id="291" r:id="rId11"/>
    <p:sldId id="301" r:id="rId12"/>
    <p:sldId id="300" r:id="rId13"/>
    <p:sldId id="299" r:id="rId14"/>
    <p:sldId id="312" r:id="rId15"/>
    <p:sldId id="308" r:id="rId16"/>
    <p:sldId id="307" r:id="rId17"/>
    <p:sldId id="310" r:id="rId18"/>
    <p:sldId id="309" r:id="rId19"/>
    <p:sldId id="306" r:id="rId20"/>
    <p:sldId id="305" r:id="rId21"/>
    <p:sldId id="304" r:id="rId22"/>
    <p:sldId id="302" r:id="rId23"/>
    <p:sldId id="311" r:id="rId24"/>
    <p:sldId id="293" r:id="rId25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8AC3"/>
    <a:srgbClr val="B5C1DF"/>
    <a:srgbClr val="374D81"/>
    <a:srgbClr val="E98B0D"/>
    <a:srgbClr val="E2973C"/>
    <a:srgbClr val="9BD49E"/>
    <a:srgbClr val="F6A287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E6DDDD-F2D7-44A0-B0C0-87EDC3C7F234}" v="5" dt="2026-05-07T15:28:23.0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O FERRARA" userId="760e905a-d5dd-4478-a832-7dafe0ecc3df" providerId="ADAL" clId="{C63099F0-F0F8-4140-B323-5898E637A1AB}"/>
    <pc:docChg chg="undo custSel addSld delSld modSld sldOrd modMainMaster">
      <pc:chgData name="FRANCESCO FERRARA" userId="760e905a-d5dd-4478-a832-7dafe0ecc3df" providerId="ADAL" clId="{C63099F0-F0F8-4140-B323-5898E637A1AB}" dt="2026-05-07T15:31:45.997" v="3788" actId="47"/>
      <pc:docMkLst>
        <pc:docMk/>
      </pc:docMkLst>
      <pc:sldChg chg="addSp delSp modSp mod ord modTransition setBg">
        <pc:chgData name="FRANCESCO FERRARA" userId="760e905a-d5dd-4478-a832-7dafe0ecc3df" providerId="ADAL" clId="{C63099F0-F0F8-4140-B323-5898E637A1AB}" dt="2026-05-05T09:06:27.692" v="3405"/>
        <pc:sldMkLst>
          <pc:docMk/>
          <pc:sldMk cId="2212259390" sldId="291"/>
        </pc:sldMkLst>
        <pc:spChg chg="add mod">
          <ac:chgData name="FRANCESCO FERRARA" userId="760e905a-d5dd-4478-a832-7dafe0ecc3df" providerId="ADAL" clId="{C63099F0-F0F8-4140-B323-5898E637A1AB}" dt="2026-05-05T08:37:11.499" v="3375" actId="115"/>
          <ac:spMkLst>
            <pc:docMk/>
            <pc:sldMk cId="2212259390" sldId="291"/>
            <ac:spMk id="10" creationId="{BFD258CC-3E68-3CE3-5094-6FC2773B961B}"/>
          </ac:spMkLst>
        </pc:spChg>
        <pc:picChg chg="add mod modCrop">
          <ac:chgData name="FRANCESCO FERRARA" userId="760e905a-d5dd-4478-a832-7dafe0ecc3df" providerId="ADAL" clId="{C63099F0-F0F8-4140-B323-5898E637A1AB}" dt="2026-04-26T14:25:52.080" v="846" actId="732"/>
          <ac:picMkLst>
            <pc:docMk/>
            <pc:sldMk cId="2212259390" sldId="291"/>
            <ac:picMk id="9" creationId="{3485E3BD-BE89-6968-6365-8F254CC94683}"/>
          </ac:picMkLst>
        </pc:picChg>
      </pc:sldChg>
      <pc:sldChg chg="addSp modSp mod modTransition">
        <pc:chgData name="FRANCESCO FERRARA" userId="760e905a-d5dd-4478-a832-7dafe0ecc3df" providerId="ADAL" clId="{C63099F0-F0F8-4140-B323-5898E637A1AB}" dt="2026-05-05T09:06:27.692" v="3405"/>
        <pc:sldMkLst>
          <pc:docMk/>
          <pc:sldMk cId="47115046" sldId="292"/>
        </pc:sldMkLst>
        <pc:spChg chg="mod">
          <ac:chgData name="FRANCESCO FERRARA" userId="760e905a-d5dd-4478-a832-7dafe0ecc3df" providerId="ADAL" clId="{C63099F0-F0F8-4140-B323-5898E637A1AB}" dt="2026-04-26T16:49:18.209" v="2758" actId="1076"/>
          <ac:spMkLst>
            <pc:docMk/>
            <pc:sldMk cId="47115046" sldId="292"/>
            <ac:spMk id="3" creationId="{7F1CCB64-8231-435F-87C9-78C908E39380}"/>
          </ac:spMkLst>
        </pc:spChg>
        <pc:spChg chg="mod">
          <ac:chgData name="FRANCESCO FERRARA" userId="760e905a-d5dd-4478-a832-7dafe0ecc3df" providerId="ADAL" clId="{C63099F0-F0F8-4140-B323-5898E637A1AB}" dt="2026-04-26T16:46:52.817" v="2698" actId="1076"/>
          <ac:spMkLst>
            <pc:docMk/>
            <pc:sldMk cId="47115046" sldId="292"/>
            <ac:spMk id="4" creationId="{91A9603A-D223-47EF-B35B-86424F3280CA}"/>
          </ac:spMkLst>
        </pc:spChg>
        <pc:spChg chg="add mod">
          <ac:chgData name="FRANCESCO FERRARA" userId="760e905a-d5dd-4478-a832-7dafe0ecc3df" providerId="ADAL" clId="{C63099F0-F0F8-4140-B323-5898E637A1AB}" dt="2026-04-26T16:50:04.737" v="2775" actId="1076"/>
          <ac:spMkLst>
            <pc:docMk/>
            <pc:sldMk cId="47115046" sldId="292"/>
            <ac:spMk id="5" creationId="{B00606FE-A077-A3A9-A0EF-D8120B7522E0}"/>
          </ac:spMkLst>
        </pc:spChg>
        <pc:spChg chg="add mod">
          <ac:chgData name="FRANCESCO FERRARA" userId="760e905a-d5dd-4478-a832-7dafe0ecc3df" providerId="ADAL" clId="{C63099F0-F0F8-4140-B323-5898E637A1AB}" dt="2026-04-26T16:50:15.924" v="2776" actId="403"/>
          <ac:spMkLst>
            <pc:docMk/>
            <pc:sldMk cId="47115046" sldId="292"/>
            <ac:spMk id="8" creationId="{76CB5473-2578-BCCA-C80B-1A126D829B7E}"/>
          </ac:spMkLst>
        </pc:spChg>
        <pc:picChg chg="add mod">
          <ac:chgData name="FRANCESCO FERRARA" userId="760e905a-d5dd-4478-a832-7dafe0ecc3df" providerId="ADAL" clId="{C63099F0-F0F8-4140-B323-5898E637A1AB}" dt="2026-05-05T08:21:39.795" v="2870" actId="1076"/>
          <ac:picMkLst>
            <pc:docMk/>
            <pc:sldMk cId="47115046" sldId="292"/>
            <ac:picMk id="6" creationId="{5EF0E529-B168-2202-FE21-66D9F17CC3BE}"/>
          </ac:picMkLst>
        </pc:picChg>
        <pc:picChg chg="add mod">
          <ac:chgData name="FRANCESCO FERRARA" userId="760e905a-d5dd-4478-a832-7dafe0ecc3df" providerId="ADAL" clId="{C63099F0-F0F8-4140-B323-5898E637A1AB}" dt="2026-04-26T16:48:49.140" v="2751" actId="14100"/>
          <ac:picMkLst>
            <pc:docMk/>
            <pc:sldMk cId="47115046" sldId="292"/>
            <ac:picMk id="10" creationId="{47B4B543-AF4F-123C-C627-6CCAFACAED17}"/>
          </ac:picMkLst>
        </pc:picChg>
        <pc:picChg chg="add mod">
          <ac:chgData name="FRANCESCO FERRARA" userId="760e905a-d5dd-4478-a832-7dafe0ecc3df" providerId="ADAL" clId="{C63099F0-F0F8-4140-B323-5898E637A1AB}" dt="2026-04-26T16:48:51.657" v="2752" actId="1076"/>
          <ac:picMkLst>
            <pc:docMk/>
            <pc:sldMk cId="47115046" sldId="292"/>
            <ac:picMk id="12" creationId="{C3E3C683-4035-68BA-D7F3-004307A5C318}"/>
          </ac:picMkLst>
        </pc:picChg>
      </pc:sldChg>
      <pc:sldChg chg="modTransition">
        <pc:chgData name="FRANCESCO FERRARA" userId="760e905a-d5dd-4478-a832-7dafe0ecc3df" providerId="ADAL" clId="{C63099F0-F0F8-4140-B323-5898E637A1AB}" dt="2026-05-05T09:06:27.692" v="3405"/>
        <pc:sldMkLst>
          <pc:docMk/>
          <pc:sldMk cId="1745545523" sldId="293"/>
        </pc:sldMkLst>
      </pc:sldChg>
      <pc:sldChg chg="addSp delSp modSp add mod modTransition">
        <pc:chgData name="FRANCESCO FERRARA" userId="760e905a-d5dd-4478-a832-7dafe0ecc3df" providerId="ADAL" clId="{C63099F0-F0F8-4140-B323-5898E637A1AB}" dt="2026-05-07T15:26:50.533" v="3760" actId="732"/>
        <pc:sldMkLst>
          <pc:docMk/>
          <pc:sldMk cId="606816887" sldId="294"/>
        </pc:sldMkLst>
        <pc:spChg chg="add mod">
          <ac:chgData name="FRANCESCO FERRARA" userId="760e905a-d5dd-4478-a832-7dafe0ecc3df" providerId="ADAL" clId="{C63099F0-F0F8-4140-B323-5898E637A1AB}" dt="2026-05-07T15:24:56.751" v="3473"/>
          <ac:spMkLst>
            <pc:docMk/>
            <pc:sldMk cId="606816887" sldId="294"/>
            <ac:spMk id="2" creationId="{FB1A231F-B0A7-5C30-7AFB-991860D003B1}"/>
          </ac:spMkLst>
        </pc:spChg>
        <pc:spChg chg="add mod">
          <ac:chgData name="FRANCESCO FERRARA" userId="760e905a-d5dd-4478-a832-7dafe0ecc3df" providerId="ADAL" clId="{C63099F0-F0F8-4140-B323-5898E637A1AB}" dt="2026-05-07T15:25:52.436" v="3607" actId="1076"/>
          <ac:spMkLst>
            <pc:docMk/>
            <pc:sldMk cId="606816887" sldId="294"/>
            <ac:spMk id="3" creationId="{E5F50E13-9B57-2D59-786E-74110CFD00C6}"/>
          </ac:spMkLst>
        </pc:spChg>
        <pc:spChg chg="add mod">
          <ac:chgData name="FRANCESCO FERRARA" userId="760e905a-d5dd-4478-a832-7dafe0ecc3df" providerId="ADAL" clId="{C63099F0-F0F8-4140-B323-5898E637A1AB}" dt="2026-05-07T15:26:44.036" v="3759" actId="1076"/>
          <ac:spMkLst>
            <pc:docMk/>
            <pc:sldMk cId="606816887" sldId="294"/>
            <ac:spMk id="4" creationId="{07D7690B-7734-AB30-6C29-55BF32ADA9DD}"/>
          </ac:spMkLst>
        </pc:spChg>
        <pc:picChg chg="add mod modCrop">
          <ac:chgData name="FRANCESCO FERRARA" userId="760e905a-d5dd-4478-a832-7dafe0ecc3df" providerId="ADAL" clId="{C63099F0-F0F8-4140-B323-5898E637A1AB}" dt="2026-05-07T15:26:50.533" v="3760" actId="732"/>
          <ac:picMkLst>
            <pc:docMk/>
            <pc:sldMk cId="606816887" sldId="294"/>
            <ac:picMk id="11" creationId="{7146B5F0-D99C-7762-B1F4-108E93B78E44}"/>
          </ac:picMkLst>
        </pc:picChg>
      </pc:sldChg>
      <pc:sldChg chg="addSp delSp modSp add mod modTransition">
        <pc:chgData name="FRANCESCO FERRARA" userId="760e905a-d5dd-4478-a832-7dafe0ecc3df" providerId="ADAL" clId="{C63099F0-F0F8-4140-B323-5898E637A1AB}" dt="2026-05-07T15:27:21.069" v="3763" actId="14100"/>
        <pc:sldMkLst>
          <pc:docMk/>
          <pc:sldMk cId="1613727593" sldId="295"/>
        </pc:sldMkLst>
        <pc:spChg chg="add mod">
          <ac:chgData name="FRANCESCO FERRARA" userId="760e905a-d5dd-4478-a832-7dafe0ecc3df" providerId="ADAL" clId="{C63099F0-F0F8-4140-B323-5898E637A1AB}" dt="2026-04-26T12:43:30.536" v="585" actId="2711"/>
          <ac:spMkLst>
            <pc:docMk/>
            <pc:sldMk cId="1613727593" sldId="295"/>
            <ac:spMk id="4" creationId="{6C1975F4-18C0-C524-8084-9BDE8780CEA7}"/>
          </ac:spMkLst>
        </pc:spChg>
        <pc:spChg chg="add mod">
          <ac:chgData name="FRANCESCO FERRARA" userId="760e905a-d5dd-4478-a832-7dafe0ecc3df" providerId="ADAL" clId="{C63099F0-F0F8-4140-B323-5898E637A1AB}" dt="2026-04-26T12:43:36.576" v="586" actId="2711"/>
          <ac:spMkLst>
            <pc:docMk/>
            <pc:sldMk cId="1613727593" sldId="295"/>
            <ac:spMk id="5" creationId="{1F8D3D45-4415-F844-B191-407831B8C56D}"/>
          </ac:spMkLst>
        </pc:spChg>
        <pc:spChg chg="add mod">
          <ac:chgData name="FRANCESCO FERRARA" userId="760e905a-d5dd-4478-a832-7dafe0ecc3df" providerId="ADAL" clId="{C63099F0-F0F8-4140-B323-5898E637A1AB}" dt="2026-04-26T12:43:41.280" v="587" actId="2711"/>
          <ac:spMkLst>
            <pc:docMk/>
            <pc:sldMk cId="1613727593" sldId="295"/>
            <ac:spMk id="6" creationId="{4B6DF3C8-8A24-017D-738C-E5835C4D4888}"/>
          </ac:spMkLst>
        </pc:spChg>
        <pc:spChg chg="add mod">
          <ac:chgData name="FRANCESCO FERRARA" userId="760e905a-d5dd-4478-a832-7dafe0ecc3df" providerId="ADAL" clId="{C63099F0-F0F8-4140-B323-5898E637A1AB}" dt="2026-04-26T12:43:47.048" v="588" actId="2711"/>
          <ac:spMkLst>
            <pc:docMk/>
            <pc:sldMk cId="1613727593" sldId="295"/>
            <ac:spMk id="7" creationId="{6C5FC5DB-A90C-D09F-D682-86059868BCF5}"/>
          </ac:spMkLst>
        </pc:spChg>
        <pc:spChg chg="add mod">
          <ac:chgData name="FRANCESCO FERRARA" userId="760e905a-d5dd-4478-a832-7dafe0ecc3df" providerId="ADAL" clId="{C63099F0-F0F8-4140-B323-5898E637A1AB}" dt="2026-05-07T15:27:10.842" v="3761" actId="13822"/>
          <ac:spMkLst>
            <pc:docMk/>
            <pc:sldMk cId="1613727593" sldId="295"/>
            <ac:spMk id="8" creationId="{E2373F40-68C0-6D59-273D-11658CF2C535}"/>
          </ac:spMkLst>
        </pc:spChg>
        <pc:spChg chg="add mod">
          <ac:chgData name="FRANCESCO FERRARA" userId="760e905a-d5dd-4478-a832-7dafe0ecc3df" providerId="ADAL" clId="{C63099F0-F0F8-4140-B323-5898E637A1AB}" dt="2026-05-07T15:27:21.069" v="3763" actId="14100"/>
          <ac:spMkLst>
            <pc:docMk/>
            <pc:sldMk cId="1613727593" sldId="295"/>
            <ac:spMk id="15" creationId="{0ED971B2-4168-DE61-1F75-D905BE57B3B6}"/>
          </ac:spMkLst>
        </pc:spChg>
        <pc:picChg chg="add mod modCrop">
          <ac:chgData name="FRANCESCO FERRARA" userId="760e905a-d5dd-4478-a832-7dafe0ecc3df" providerId="ADAL" clId="{C63099F0-F0F8-4140-B323-5898E637A1AB}" dt="2026-04-26T12:14:47.102" v="91" actId="14100"/>
          <ac:picMkLst>
            <pc:docMk/>
            <pc:sldMk cId="1613727593" sldId="295"/>
            <ac:picMk id="3" creationId="{21CF9603-55B5-E23C-F8FE-680C90A613CB}"/>
          </ac:picMkLst>
        </pc:picChg>
        <pc:picChg chg="add mod modCrop">
          <ac:chgData name="FRANCESCO FERRARA" userId="760e905a-d5dd-4478-a832-7dafe0ecc3df" providerId="ADAL" clId="{C63099F0-F0F8-4140-B323-5898E637A1AB}" dt="2026-04-26T16:55:16.017" v="2783" actId="1076"/>
          <ac:picMkLst>
            <pc:docMk/>
            <pc:sldMk cId="1613727593" sldId="295"/>
            <ac:picMk id="10" creationId="{C57C2307-B952-5F26-4A26-4F78A5944053}"/>
          </ac:picMkLst>
        </pc:picChg>
        <pc:picChg chg="add mod modCrop">
          <ac:chgData name="FRANCESCO FERRARA" userId="760e905a-d5dd-4478-a832-7dafe0ecc3df" providerId="ADAL" clId="{C63099F0-F0F8-4140-B323-5898E637A1AB}" dt="2026-04-26T16:55:21.698" v="2784" actId="1076"/>
          <ac:picMkLst>
            <pc:docMk/>
            <pc:sldMk cId="1613727593" sldId="295"/>
            <ac:picMk id="12" creationId="{6BE8D7E9-79B0-0B1D-02BE-368D5ABDE95E}"/>
          </ac:picMkLst>
        </pc:picChg>
      </pc:sldChg>
      <pc:sldChg chg="addSp modSp add mod modTransition">
        <pc:chgData name="FRANCESCO FERRARA" userId="760e905a-d5dd-4478-a832-7dafe0ecc3df" providerId="ADAL" clId="{C63099F0-F0F8-4140-B323-5898E637A1AB}" dt="2026-05-05T09:06:27.692" v="3405"/>
        <pc:sldMkLst>
          <pc:docMk/>
          <pc:sldMk cId="3047426554" sldId="296"/>
        </pc:sldMkLst>
        <pc:spChg chg="add mod">
          <ac:chgData name="FRANCESCO FERRARA" userId="760e905a-d5dd-4478-a832-7dafe0ecc3df" providerId="ADAL" clId="{C63099F0-F0F8-4140-B323-5898E637A1AB}" dt="2026-04-26T14:42:04.032" v="1042" actId="1076"/>
          <ac:spMkLst>
            <pc:docMk/>
            <pc:sldMk cId="3047426554" sldId="296"/>
            <ac:spMk id="6" creationId="{8410143C-2BBB-F744-6A60-4E4F5B6B7C4D}"/>
          </ac:spMkLst>
        </pc:spChg>
        <pc:picChg chg="add mod modCrop">
          <ac:chgData name="FRANCESCO FERRARA" userId="760e905a-d5dd-4478-a832-7dafe0ecc3df" providerId="ADAL" clId="{C63099F0-F0F8-4140-B323-5898E637A1AB}" dt="2026-04-26T14:41:48.257" v="1035" actId="732"/>
          <ac:picMkLst>
            <pc:docMk/>
            <pc:sldMk cId="3047426554" sldId="296"/>
            <ac:picMk id="3" creationId="{AF27617F-B988-D904-D1C7-FCDD91767646}"/>
          </ac:picMkLst>
        </pc:picChg>
        <pc:picChg chg="add mod">
          <ac:chgData name="FRANCESCO FERRARA" userId="760e905a-d5dd-4478-a832-7dafe0ecc3df" providerId="ADAL" clId="{C63099F0-F0F8-4140-B323-5898E637A1AB}" dt="2026-05-05T08:25:14.064" v="2871" actId="1076"/>
          <ac:picMkLst>
            <pc:docMk/>
            <pc:sldMk cId="3047426554" sldId="296"/>
            <ac:picMk id="4" creationId="{04750E1C-7F40-480E-5576-E70A8A23D882}"/>
          </ac:picMkLst>
        </pc:picChg>
      </pc:sldChg>
      <pc:sldChg chg="addSp delSp modSp add mod modTransition">
        <pc:chgData name="FRANCESCO FERRARA" userId="760e905a-d5dd-4478-a832-7dafe0ecc3df" providerId="ADAL" clId="{C63099F0-F0F8-4140-B323-5898E637A1AB}" dt="2026-05-07T15:29:42.232" v="3772" actId="13926"/>
        <pc:sldMkLst>
          <pc:docMk/>
          <pc:sldMk cId="608794340" sldId="297"/>
        </pc:sldMkLst>
        <pc:spChg chg="add mod">
          <ac:chgData name="FRANCESCO FERRARA" userId="760e905a-d5dd-4478-a832-7dafe0ecc3df" providerId="ADAL" clId="{C63099F0-F0F8-4140-B323-5898E637A1AB}" dt="2026-05-07T15:29:42.232" v="3772" actId="13926"/>
          <ac:spMkLst>
            <pc:docMk/>
            <pc:sldMk cId="608794340" sldId="297"/>
            <ac:spMk id="6" creationId="{7105DB3A-08ED-5E33-7912-DCF52B001B96}"/>
          </ac:spMkLst>
        </pc:spChg>
        <pc:spChg chg="add mod">
          <ac:chgData name="FRANCESCO FERRARA" userId="760e905a-d5dd-4478-a832-7dafe0ecc3df" providerId="ADAL" clId="{C63099F0-F0F8-4140-B323-5898E637A1AB}" dt="2026-04-26T14:46:54.215" v="1109" actId="113"/>
          <ac:spMkLst>
            <pc:docMk/>
            <pc:sldMk cId="608794340" sldId="297"/>
            <ac:spMk id="14" creationId="{190AE4C4-97DD-E4EB-0DE8-D4A2ED9C84A0}"/>
          </ac:spMkLst>
        </pc:spChg>
        <pc:picChg chg="add mod">
          <ac:chgData name="FRANCESCO FERRARA" userId="760e905a-d5dd-4478-a832-7dafe0ecc3df" providerId="ADAL" clId="{C63099F0-F0F8-4140-B323-5898E637A1AB}" dt="2026-04-26T14:24:45.840" v="764" actId="1076"/>
          <ac:picMkLst>
            <pc:docMk/>
            <pc:sldMk cId="608794340" sldId="297"/>
            <ac:picMk id="8" creationId="{03DF7BFF-F320-9D54-C9B0-7AA2A7241117}"/>
          </ac:picMkLst>
        </pc:picChg>
        <pc:picChg chg="add mod modCrop">
          <ac:chgData name="FRANCESCO FERRARA" userId="760e905a-d5dd-4478-a832-7dafe0ecc3df" providerId="ADAL" clId="{C63099F0-F0F8-4140-B323-5898E637A1AB}" dt="2026-04-26T14:45:18.353" v="1059" actId="1076"/>
          <ac:picMkLst>
            <pc:docMk/>
            <pc:sldMk cId="608794340" sldId="297"/>
            <ac:picMk id="12" creationId="{E07ECFD9-7AF2-DBBD-16AE-5FE942AA4F26}"/>
          </ac:picMkLst>
        </pc:picChg>
      </pc:sldChg>
      <pc:sldChg chg="addSp modSp add del mod modTransition">
        <pc:chgData name="FRANCESCO FERRARA" userId="760e905a-d5dd-4478-a832-7dafe0ecc3df" providerId="ADAL" clId="{C63099F0-F0F8-4140-B323-5898E637A1AB}" dt="2026-05-07T15:29:49.142" v="3773" actId="13926"/>
        <pc:sldMkLst>
          <pc:docMk/>
          <pc:sldMk cId="3430581687" sldId="299"/>
        </pc:sldMkLst>
        <pc:spChg chg="add mod">
          <ac:chgData name="FRANCESCO FERRARA" userId="760e905a-d5dd-4478-a832-7dafe0ecc3df" providerId="ADAL" clId="{C63099F0-F0F8-4140-B323-5898E637A1AB}" dt="2026-05-07T15:29:49.142" v="3773" actId="13926"/>
          <ac:spMkLst>
            <pc:docMk/>
            <pc:sldMk cId="3430581687" sldId="299"/>
            <ac:spMk id="4" creationId="{EB2B9B9B-B6BE-AC12-2490-74FC74405955}"/>
          </ac:spMkLst>
        </pc:spChg>
        <pc:spChg chg="add mod">
          <ac:chgData name="FRANCESCO FERRARA" userId="760e905a-d5dd-4478-a832-7dafe0ecc3df" providerId="ADAL" clId="{C63099F0-F0F8-4140-B323-5898E637A1AB}" dt="2026-04-26T14:53:09.979" v="1162" actId="14100"/>
          <ac:spMkLst>
            <pc:docMk/>
            <pc:sldMk cId="3430581687" sldId="299"/>
            <ac:spMk id="8" creationId="{C6529A21-1311-C0A4-90F9-4B306CCD2935}"/>
          </ac:spMkLst>
        </pc:spChg>
        <pc:spChg chg="add mod">
          <ac:chgData name="FRANCESCO FERRARA" userId="760e905a-d5dd-4478-a832-7dafe0ecc3df" providerId="ADAL" clId="{C63099F0-F0F8-4140-B323-5898E637A1AB}" dt="2026-04-26T14:55:46.867" v="1208" actId="20577"/>
          <ac:spMkLst>
            <pc:docMk/>
            <pc:sldMk cId="3430581687" sldId="299"/>
            <ac:spMk id="14" creationId="{6ED05734-529E-AE15-2F85-80930DE9642D}"/>
          </ac:spMkLst>
        </pc:spChg>
        <pc:spChg chg="add mod">
          <ac:chgData name="FRANCESCO FERRARA" userId="760e905a-d5dd-4478-a832-7dafe0ecc3df" providerId="ADAL" clId="{C63099F0-F0F8-4140-B323-5898E637A1AB}" dt="2026-04-26T16:58:19.124" v="2786" actId="20577"/>
          <ac:spMkLst>
            <pc:docMk/>
            <pc:sldMk cId="3430581687" sldId="299"/>
            <ac:spMk id="16" creationId="{62974B1F-DEB0-5C8E-E9EB-D482DD2275F2}"/>
          </ac:spMkLst>
        </pc:spChg>
        <pc:picChg chg="add mod modCrop">
          <ac:chgData name="FRANCESCO FERRARA" userId="760e905a-d5dd-4478-a832-7dafe0ecc3df" providerId="ADAL" clId="{C63099F0-F0F8-4140-B323-5898E637A1AB}" dt="2026-04-26T14:54:39.073" v="1184" actId="1076"/>
          <ac:picMkLst>
            <pc:docMk/>
            <pc:sldMk cId="3430581687" sldId="299"/>
            <ac:picMk id="3" creationId="{FB1622DE-8D4E-5B8C-2F07-2533A98400DC}"/>
          </ac:picMkLst>
        </pc:picChg>
        <pc:picChg chg="add mod modCrop">
          <ac:chgData name="FRANCESCO FERRARA" userId="760e905a-d5dd-4478-a832-7dafe0ecc3df" providerId="ADAL" clId="{C63099F0-F0F8-4140-B323-5898E637A1AB}" dt="2026-04-26T14:53:26.690" v="1164" actId="1440"/>
          <ac:picMkLst>
            <pc:docMk/>
            <pc:sldMk cId="3430581687" sldId="299"/>
            <ac:picMk id="6" creationId="{D7E2CF8D-EE72-B286-C9E0-578479E2F427}"/>
          </ac:picMkLst>
        </pc:picChg>
        <pc:picChg chg="add mod modCrop">
          <ac:chgData name="FRANCESCO FERRARA" userId="760e905a-d5dd-4478-a832-7dafe0ecc3df" providerId="ADAL" clId="{C63099F0-F0F8-4140-B323-5898E637A1AB}" dt="2026-04-26T14:53:24.339" v="1163" actId="1440"/>
          <ac:picMkLst>
            <pc:docMk/>
            <pc:sldMk cId="3430581687" sldId="299"/>
            <ac:picMk id="10" creationId="{309AB981-E533-FF90-3521-A1B67974ABC4}"/>
          </ac:picMkLst>
        </pc:picChg>
        <pc:picChg chg="add mod modCrop">
          <ac:chgData name="FRANCESCO FERRARA" userId="760e905a-d5dd-4478-a832-7dafe0ecc3df" providerId="ADAL" clId="{C63099F0-F0F8-4140-B323-5898E637A1AB}" dt="2026-04-26T14:53:29.059" v="1165" actId="1440"/>
          <ac:picMkLst>
            <pc:docMk/>
            <pc:sldMk cId="3430581687" sldId="299"/>
            <ac:picMk id="12" creationId="{3D90E261-50FF-6E76-8C63-65A7D7D4FE82}"/>
          </ac:picMkLst>
        </pc:picChg>
      </pc:sldChg>
      <pc:sldChg chg="addSp modSp add mod modTransition">
        <pc:chgData name="FRANCESCO FERRARA" userId="760e905a-d5dd-4478-a832-7dafe0ecc3df" providerId="ADAL" clId="{C63099F0-F0F8-4140-B323-5898E637A1AB}" dt="2026-05-07T15:28:55.564" v="3771" actId="1076"/>
        <pc:sldMkLst>
          <pc:docMk/>
          <pc:sldMk cId="320394559" sldId="300"/>
        </pc:sldMkLst>
        <pc:spChg chg="add mod">
          <ac:chgData name="FRANCESCO FERRARA" userId="760e905a-d5dd-4478-a832-7dafe0ecc3df" providerId="ADAL" clId="{C63099F0-F0F8-4140-B323-5898E637A1AB}" dt="2026-05-05T08:35:00.224" v="3320" actId="1076"/>
          <ac:spMkLst>
            <pc:docMk/>
            <pc:sldMk cId="320394559" sldId="300"/>
            <ac:spMk id="2" creationId="{FABADCB2-B15E-6122-132C-01CC12808D34}"/>
          </ac:spMkLst>
        </pc:spChg>
        <pc:spChg chg="add mod">
          <ac:chgData name="FRANCESCO FERRARA" userId="760e905a-d5dd-4478-a832-7dafe0ecc3df" providerId="ADAL" clId="{C63099F0-F0F8-4140-B323-5898E637A1AB}" dt="2026-05-05T08:35:54.696" v="3368" actId="1076"/>
          <ac:spMkLst>
            <pc:docMk/>
            <pc:sldMk cId="320394559" sldId="300"/>
            <ac:spMk id="5" creationId="{A296900A-C242-0C2E-EADC-8ED9E4C5E0E1}"/>
          </ac:spMkLst>
        </pc:spChg>
        <pc:spChg chg="add mod">
          <ac:chgData name="FRANCESCO FERRARA" userId="760e905a-d5dd-4478-a832-7dafe0ecc3df" providerId="ADAL" clId="{C63099F0-F0F8-4140-B323-5898E637A1AB}" dt="2026-05-07T15:28:55.564" v="3771" actId="1076"/>
          <ac:spMkLst>
            <pc:docMk/>
            <pc:sldMk cId="320394559" sldId="300"/>
            <ac:spMk id="6" creationId="{AE5024B5-8E45-4E08-80C3-2D1FE763BC1C}"/>
          </ac:spMkLst>
        </pc:spChg>
        <pc:spChg chg="add mod">
          <ac:chgData name="FRANCESCO FERRARA" userId="760e905a-d5dd-4478-a832-7dafe0ecc3df" providerId="ADAL" clId="{C63099F0-F0F8-4140-B323-5898E637A1AB}" dt="2026-05-05T08:35:16.495" v="3326" actId="1076"/>
          <ac:spMkLst>
            <pc:docMk/>
            <pc:sldMk cId="320394559" sldId="300"/>
            <ac:spMk id="9" creationId="{7872B419-151F-CC80-D548-C9C206A866C2}"/>
          </ac:spMkLst>
        </pc:spChg>
        <pc:picChg chg="add mod modCrop">
          <ac:chgData name="FRANCESCO FERRARA" userId="760e905a-d5dd-4478-a832-7dafe0ecc3df" providerId="ADAL" clId="{C63099F0-F0F8-4140-B323-5898E637A1AB}" dt="2026-04-26T16:43:34.867" v="2566" actId="1440"/>
          <ac:picMkLst>
            <pc:docMk/>
            <pc:sldMk cId="320394559" sldId="300"/>
            <ac:picMk id="4" creationId="{3EC1CA76-4CE4-41E5-3555-6919D7CEC7CC}"/>
          </ac:picMkLst>
        </pc:picChg>
        <pc:picChg chg="add mod modCrop">
          <ac:chgData name="FRANCESCO FERRARA" userId="760e905a-d5dd-4478-a832-7dafe0ecc3df" providerId="ADAL" clId="{C63099F0-F0F8-4140-B323-5898E637A1AB}" dt="2026-05-05T08:35:13.929" v="3325" actId="1076"/>
          <ac:picMkLst>
            <pc:docMk/>
            <pc:sldMk cId="320394559" sldId="300"/>
            <ac:picMk id="8" creationId="{C3A1AE74-DB83-72ED-CE53-83DF7F7736E2}"/>
          </ac:picMkLst>
        </pc:picChg>
        <pc:picChg chg="add mod modCrop">
          <ac:chgData name="FRANCESCO FERRARA" userId="760e905a-d5dd-4478-a832-7dafe0ecc3df" providerId="ADAL" clId="{C63099F0-F0F8-4140-B323-5898E637A1AB}" dt="2026-04-26T16:43:31.894" v="2565" actId="1440"/>
          <ac:picMkLst>
            <pc:docMk/>
            <pc:sldMk cId="320394559" sldId="300"/>
            <ac:picMk id="11" creationId="{7369F3C5-4CB2-8753-4E86-54B715F7FCA6}"/>
          </ac:picMkLst>
        </pc:picChg>
        <pc:picChg chg="add mod modCrop">
          <ac:chgData name="FRANCESCO FERRARA" userId="760e905a-d5dd-4478-a832-7dafe0ecc3df" providerId="ADAL" clId="{C63099F0-F0F8-4140-B323-5898E637A1AB}" dt="2026-04-26T16:43:36.298" v="2567" actId="1440"/>
          <ac:picMkLst>
            <pc:docMk/>
            <pc:sldMk cId="320394559" sldId="300"/>
            <ac:picMk id="13" creationId="{CBA84882-DB6E-AECC-59E8-A7F2517C070B}"/>
          </ac:picMkLst>
        </pc:picChg>
        <pc:picChg chg="add mod modCrop">
          <ac:chgData name="FRANCESCO FERRARA" userId="760e905a-d5dd-4478-a832-7dafe0ecc3df" providerId="ADAL" clId="{C63099F0-F0F8-4140-B323-5898E637A1AB}" dt="2026-04-26T16:43:38.225" v="2568" actId="1440"/>
          <ac:picMkLst>
            <pc:docMk/>
            <pc:sldMk cId="320394559" sldId="300"/>
            <ac:picMk id="15" creationId="{17EC4E34-E430-C408-2C8D-62203BAE1D70}"/>
          </ac:picMkLst>
        </pc:picChg>
      </pc:sldChg>
      <pc:sldChg chg="addSp modSp add mod modTransition">
        <pc:chgData name="FRANCESCO FERRARA" userId="760e905a-d5dd-4478-a832-7dafe0ecc3df" providerId="ADAL" clId="{C63099F0-F0F8-4140-B323-5898E637A1AB}" dt="2026-05-05T09:06:27.692" v="3405"/>
        <pc:sldMkLst>
          <pc:docMk/>
          <pc:sldMk cId="1541954828" sldId="301"/>
        </pc:sldMkLst>
        <pc:picChg chg="add mod modCrop">
          <ac:chgData name="FRANCESCO FERRARA" userId="760e905a-d5dd-4478-a832-7dafe0ecc3df" providerId="ADAL" clId="{C63099F0-F0F8-4140-B323-5898E637A1AB}" dt="2026-04-26T14:27:34.079" v="853" actId="1076"/>
          <ac:picMkLst>
            <pc:docMk/>
            <pc:sldMk cId="1541954828" sldId="301"/>
            <ac:picMk id="3" creationId="{1EBA85C3-1C72-D66E-EEAD-7FEA3C7F384C}"/>
          </ac:picMkLst>
        </pc:picChg>
      </pc:sldChg>
      <pc:sldChg chg="addSp delSp modSp add mod modTransition">
        <pc:chgData name="FRANCESCO FERRARA" userId="760e905a-d5dd-4478-a832-7dafe0ecc3df" providerId="ADAL" clId="{C63099F0-F0F8-4140-B323-5898E637A1AB}" dt="2026-05-05T09:06:27.692" v="3405"/>
        <pc:sldMkLst>
          <pc:docMk/>
          <pc:sldMk cId="3644412544" sldId="302"/>
        </pc:sldMkLst>
        <pc:picChg chg="add mod modCrop">
          <ac:chgData name="FRANCESCO FERRARA" userId="760e905a-d5dd-4478-a832-7dafe0ecc3df" providerId="ADAL" clId="{C63099F0-F0F8-4140-B323-5898E637A1AB}" dt="2026-04-26T16:02:57.864" v="2206"/>
          <ac:picMkLst>
            <pc:docMk/>
            <pc:sldMk cId="3644412544" sldId="302"/>
            <ac:picMk id="5" creationId="{A1A9F2A0-770F-91A8-0166-3694AAE4A358}"/>
          </ac:picMkLst>
        </pc:picChg>
      </pc:sldChg>
      <pc:sldChg chg="addSp delSp modSp add del mod modTransition">
        <pc:chgData name="FRANCESCO FERRARA" userId="760e905a-d5dd-4478-a832-7dafe0ecc3df" providerId="ADAL" clId="{C63099F0-F0F8-4140-B323-5898E637A1AB}" dt="2026-05-07T15:31:45.997" v="3788" actId="47"/>
        <pc:sldMkLst>
          <pc:docMk/>
          <pc:sldMk cId="3986448608" sldId="303"/>
        </pc:sldMkLst>
        <pc:picChg chg="add mod modCrop">
          <ac:chgData name="FRANCESCO FERRARA" userId="760e905a-d5dd-4478-a832-7dafe0ecc3df" providerId="ADAL" clId="{C63099F0-F0F8-4140-B323-5898E637A1AB}" dt="2026-04-26T15:59:53.236" v="2194" actId="1076"/>
          <ac:picMkLst>
            <pc:docMk/>
            <pc:sldMk cId="3986448608" sldId="303"/>
            <ac:picMk id="3" creationId="{ECCFACA8-7949-0C33-769C-2F3F048D4B58}"/>
          </ac:picMkLst>
        </pc:picChg>
      </pc:sldChg>
      <pc:sldChg chg="addSp modSp add mod modTransition">
        <pc:chgData name="FRANCESCO FERRARA" userId="760e905a-d5dd-4478-a832-7dafe0ecc3df" providerId="ADAL" clId="{C63099F0-F0F8-4140-B323-5898E637A1AB}" dt="2026-05-05T09:06:27.692" v="3405"/>
        <pc:sldMkLst>
          <pc:docMk/>
          <pc:sldMk cId="2519817997" sldId="304"/>
        </pc:sldMkLst>
        <pc:picChg chg="add mod modCrop">
          <ac:chgData name="FRANCESCO FERRARA" userId="760e905a-d5dd-4478-a832-7dafe0ecc3df" providerId="ADAL" clId="{C63099F0-F0F8-4140-B323-5898E637A1AB}" dt="2026-04-26T15:56:35.988" v="2179" actId="1076"/>
          <ac:picMkLst>
            <pc:docMk/>
            <pc:sldMk cId="2519817997" sldId="304"/>
            <ac:picMk id="3" creationId="{C91837DE-F2C6-3DBF-84AE-D9A8E71A1BE7}"/>
          </ac:picMkLst>
        </pc:picChg>
      </pc:sldChg>
      <pc:sldChg chg="addSp delSp modSp add mod modTransition">
        <pc:chgData name="FRANCESCO FERRARA" userId="760e905a-d5dd-4478-a832-7dafe0ecc3df" providerId="ADAL" clId="{C63099F0-F0F8-4140-B323-5898E637A1AB}" dt="2026-05-07T15:31:14.738" v="3787" actId="115"/>
        <pc:sldMkLst>
          <pc:docMk/>
          <pc:sldMk cId="2644301200" sldId="305"/>
        </pc:sldMkLst>
        <pc:spChg chg="add mod">
          <ac:chgData name="FRANCESCO FERRARA" userId="760e905a-d5dd-4478-a832-7dafe0ecc3df" providerId="ADAL" clId="{C63099F0-F0F8-4140-B323-5898E637A1AB}" dt="2026-04-26T15:52:29.283" v="2128" actId="1076"/>
          <ac:spMkLst>
            <pc:docMk/>
            <pc:sldMk cId="2644301200" sldId="305"/>
            <ac:spMk id="3" creationId="{97AE53AC-DC18-7E76-484B-1F04B145308D}"/>
          </ac:spMkLst>
        </pc:spChg>
        <pc:spChg chg="add mod">
          <ac:chgData name="FRANCESCO FERRARA" userId="760e905a-d5dd-4478-a832-7dafe0ecc3df" providerId="ADAL" clId="{C63099F0-F0F8-4140-B323-5898E637A1AB}" dt="2026-05-07T15:31:14.738" v="3787" actId="115"/>
          <ac:spMkLst>
            <pc:docMk/>
            <pc:sldMk cId="2644301200" sldId="305"/>
            <ac:spMk id="5" creationId="{64A21629-A12F-E5F4-9920-65C18E663C39}"/>
          </ac:spMkLst>
        </pc:spChg>
        <pc:spChg chg="add mod">
          <ac:chgData name="FRANCESCO FERRARA" userId="760e905a-d5dd-4478-a832-7dafe0ecc3df" providerId="ADAL" clId="{C63099F0-F0F8-4140-B323-5898E637A1AB}" dt="2026-05-07T15:30:47.121" v="3783" actId="13822"/>
          <ac:spMkLst>
            <pc:docMk/>
            <pc:sldMk cId="2644301200" sldId="305"/>
            <ac:spMk id="16" creationId="{24FD3B4B-3F55-477E-4FA9-3D0C26A55B16}"/>
          </ac:spMkLst>
        </pc:spChg>
        <pc:grpChg chg="add mod">
          <ac:chgData name="FRANCESCO FERRARA" userId="760e905a-d5dd-4478-a832-7dafe0ecc3df" providerId="ADAL" clId="{C63099F0-F0F8-4140-B323-5898E637A1AB}" dt="2026-05-07T15:30:39.764" v="3782" actId="1076"/>
          <ac:grpSpMkLst>
            <pc:docMk/>
            <pc:sldMk cId="2644301200" sldId="305"/>
            <ac:grpSpMk id="14" creationId="{C612F51A-2B1B-E7CE-04E0-A25D18FC3B81}"/>
          </ac:grpSpMkLst>
        </pc:grpChg>
        <pc:picChg chg="add mod">
          <ac:chgData name="FRANCESCO FERRARA" userId="760e905a-d5dd-4478-a832-7dafe0ecc3df" providerId="ADAL" clId="{C63099F0-F0F8-4140-B323-5898E637A1AB}" dt="2026-04-26T15:54:52.937" v="2160" actId="164"/>
          <ac:picMkLst>
            <pc:docMk/>
            <pc:sldMk cId="2644301200" sldId="305"/>
            <ac:picMk id="9" creationId="{21CCAE2C-A11F-7FFD-B9B7-E9021E180AEF}"/>
          </ac:picMkLst>
        </pc:picChg>
        <pc:picChg chg="add mod">
          <ac:chgData name="FRANCESCO FERRARA" userId="760e905a-d5dd-4478-a832-7dafe0ecc3df" providerId="ADAL" clId="{C63099F0-F0F8-4140-B323-5898E637A1AB}" dt="2026-04-26T15:54:52.937" v="2160" actId="164"/>
          <ac:picMkLst>
            <pc:docMk/>
            <pc:sldMk cId="2644301200" sldId="305"/>
            <ac:picMk id="11" creationId="{EB84038C-18FC-95F9-B83E-C86E4C70C30A}"/>
          </ac:picMkLst>
        </pc:picChg>
        <pc:picChg chg="add mod">
          <ac:chgData name="FRANCESCO FERRARA" userId="760e905a-d5dd-4478-a832-7dafe0ecc3df" providerId="ADAL" clId="{C63099F0-F0F8-4140-B323-5898E637A1AB}" dt="2026-04-26T15:54:52.937" v="2160" actId="164"/>
          <ac:picMkLst>
            <pc:docMk/>
            <pc:sldMk cId="2644301200" sldId="305"/>
            <ac:picMk id="13" creationId="{6EBE859E-34D6-3006-E72F-680E7C4542D0}"/>
          </ac:picMkLst>
        </pc:picChg>
      </pc:sldChg>
      <pc:sldChg chg="addSp delSp modSp add mod modTransition">
        <pc:chgData name="FRANCESCO FERRARA" userId="760e905a-d5dd-4478-a832-7dafe0ecc3df" providerId="ADAL" clId="{C63099F0-F0F8-4140-B323-5898E637A1AB}" dt="2026-05-07T15:30:24.030" v="3780" actId="13926"/>
        <pc:sldMkLst>
          <pc:docMk/>
          <pc:sldMk cId="1843751934" sldId="306"/>
        </pc:sldMkLst>
        <pc:spChg chg="add mod">
          <ac:chgData name="FRANCESCO FERRARA" userId="760e905a-d5dd-4478-a832-7dafe0ecc3df" providerId="ADAL" clId="{C63099F0-F0F8-4140-B323-5898E637A1AB}" dt="2026-05-07T15:30:24.030" v="3780" actId="13926"/>
          <ac:spMkLst>
            <pc:docMk/>
            <pc:sldMk cId="1843751934" sldId="306"/>
            <ac:spMk id="3" creationId="{D4A8628F-7775-45C5-AF76-5C84C40A333F}"/>
          </ac:spMkLst>
        </pc:spChg>
        <pc:spChg chg="add mod">
          <ac:chgData name="FRANCESCO FERRARA" userId="760e905a-d5dd-4478-a832-7dafe0ecc3df" providerId="ADAL" clId="{C63099F0-F0F8-4140-B323-5898E637A1AB}" dt="2026-05-05T08:45:33.446" v="3399" actId="115"/>
          <ac:spMkLst>
            <pc:docMk/>
            <pc:sldMk cId="1843751934" sldId="306"/>
            <ac:spMk id="17" creationId="{637E7507-C1B8-69D1-AAD2-7807CD9EC801}"/>
          </ac:spMkLst>
        </pc:spChg>
        <pc:picChg chg="add mod modCrop">
          <ac:chgData name="FRANCESCO FERRARA" userId="760e905a-d5dd-4478-a832-7dafe0ecc3df" providerId="ADAL" clId="{C63099F0-F0F8-4140-B323-5898E637A1AB}" dt="2026-04-26T15:50:01.668" v="2120" actId="1440"/>
          <ac:picMkLst>
            <pc:docMk/>
            <pc:sldMk cId="1843751934" sldId="306"/>
            <ac:picMk id="7" creationId="{22B15837-A7CD-7CB7-4D20-54498103BA0D}"/>
          </ac:picMkLst>
        </pc:picChg>
        <pc:picChg chg="add mod modCrop">
          <ac:chgData name="FRANCESCO FERRARA" userId="760e905a-d5dd-4478-a832-7dafe0ecc3df" providerId="ADAL" clId="{C63099F0-F0F8-4140-B323-5898E637A1AB}" dt="2026-04-26T15:50:03.404" v="2121" actId="1440"/>
          <ac:picMkLst>
            <pc:docMk/>
            <pc:sldMk cId="1843751934" sldId="306"/>
            <ac:picMk id="9" creationId="{96794FE9-8513-EC0A-C08A-5B37595A3DC7}"/>
          </ac:picMkLst>
        </pc:picChg>
        <pc:picChg chg="add mod">
          <ac:chgData name="FRANCESCO FERRARA" userId="760e905a-d5dd-4478-a832-7dafe0ecc3df" providerId="ADAL" clId="{C63099F0-F0F8-4140-B323-5898E637A1AB}" dt="2026-04-26T15:49:58.220" v="2119" actId="1076"/>
          <ac:picMkLst>
            <pc:docMk/>
            <pc:sldMk cId="1843751934" sldId="306"/>
            <ac:picMk id="11" creationId="{4649F7DB-C013-F6C1-EF12-87AE53184717}"/>
          </ac:picMkLst>
        </pc:picChg>
      </pc:sldChg>
      <pc:sldChg chg="addSp modSp add mod modTransition">
        <pc:chgData name="FRANCESCO FERRARA" userId="760e905a-d5dd-4478-a832-7dafe0ecc3df" providerId="ADAL" clId="{C63099F0-F0F8-4140-B323-5898E637A1AB}" dt="2026-05-07T15:30:03.270" v="3776" actId="13926"/>
        <pc:sldMkLst>
          <pc:docMk/>
          <pc:sldMk cId="2674674677" sldId="307"/>
        </pc:sldMkLst>
        <pc:spChg chg="add mod">
          <ac:chgData name="FRANCESCO FERRARA" userId="760e905a-d5dd-4478-a832-7dafe0ecc3df" providerId="ADAL" clId="{C63099F0-F0F8-4140-B323-5898E637A1AB}" dt="2026-05-07T15:30:03.270" v="3776" actId="13926"/>
          <ac:spMkLst>
            <pc:docMk/>
            <pc:sldMk cId="2674674677" sldId="307"/>
            <ac:spMk id="3" creationId="{6A9E0079-0323-7C13-9CCC-C0BC81534ECA}"/>
          </ac:spMkLst>
        </pc:spChg>
        <pc:spChg chg="add mod">
          <ac:chgData name="FRANCESCO FERRARA" userId="760e905a-d5dd-4478-a832-7dafe0ecc3df" providerId="ADAL" clId="{C63099F0-F0F8-4140-B323-5898E637A1AB}" dt="2026-04-26T15:19:13.875" v="1753" actId="20577"/>
          <ac:spMkLst>
            <pc:docMk/>
            <pc:sldMk cId="2674674677" sldId="307"/>
            <ac:spMk id="7" creationId="{266864B0-6C7F-A827-48FB-F1FAD4E71DB4}"/>
          </ac:spMkLst>
        </pc:spChg>
        <pc:spChg chg="add mod">
          <ac:chgData name="FRANCESCO FERRARA" userId="760e905a-d5dd-4478-a832-7dafe0ecc3df" providerId="ADAL" clId="{C63099F0-F0F8-4140-B323-5898E637A1AB}" dt="2026-04-26T16:58:34.167" v="2790" actId="13926"/>
          <ac:spMkLst>
            <pc:docMk/>
            <pc:sldMk cId="2674674677" sldId="307"/>
            <ac:spMk id="14" creationId="{8468E7C9-3AE8-C776-3B80-F7D335696115}"/>
          </ac:spMkLst>
        </pc:spChg>
        <pc:picChg chg="add mod">
          <ac:chgData name="FRANCESCO FERRARA" userId="760e905a-d5dd-4478-a832-7dafe0ecc3df" providerId="ADAL" clId="{C63099F0-F0F8-4140-B323-5898E637A1AB}" dt="2026-05-05T08:40:17.336" v="3389" actId="1076"/>
          <ac:picMkLst>
            <pc:docMk/>
            <pc:sldMk cId="2674674677" sldId="307"/>
            <ac:picMk id="5" creationId="{E70B83DE-A261-0638-88C5-F4CF638A1E7E}"/>
          </ac:picMkLst>
        </pc:picChg>
        <pc:picChg chg="add mod modCrop">
          <ac:chgData name="FRANCESCO FERRARA" userId="760e905a-d5dd-4478-a832-7dafe0ecc3df" providerId="ADAL" clId="{C63099F0-F0F8-4140-B323-5898E637A1AB}" dt="2026-04-26T15:16:35.058" v="1727" actId="1076"/>
          <ac:picMkLst>
            <pc:docMk/>
            <pc:sldMk cId="2674674677" sldId="307"/>
            <ac:picMk id="9" creationId="{9BE4A69F-C243-6E85-DE20-E44289646AA4}"/>
          </ac:picMkLst>
        </pc:picChg>
        <pc:picChg chg="add mod modCrop">
          <ac:chgData name="FRANCESCO FERRARA" userId="760e905a-d5dd-4478-a832-7dafe0ecc3df" providerId="ADAL" clId="{C63099F0-F0F8-4140-B323-5898E637A1AB}" dt="2026-04-26T15:16:35.058" v="1727" actId="1076"/>
          <ac:picMkLst>
            <pc:docMk/>
            <pc:sldMk cId="2674674677" sldId="307"/>
            <ac:picMk id="11" creationId="{CB321929-72C5-D698-D8BB-4C2378263DEA}"/>
          </ac:picMkLst>
        </pc:picChg>
        <pc:picChg chg="add mod modCrop">
          <ac:chgData name="FRANCESCO FERRARA" userId="760e905a-d5dd-4478-a832-7dafe0ecc3df" providerId="ADAL" clId="{C63099F0-F0F8-4140-B323-5898E637A1AB}" dt="2026-04-26T15:16:35.058" v="1727" actId="1076"/>
          <ac:picMkLst>
            <pc:docMk/>
            <pc:sldMk cId="2674674677" sldId="307"/>
            <ac:picMk id="13" creationId="{2A83F63C-2FB8-3D50-738B-196DCA45A17B}"/>
          </ac:picMkLst>
        </pc:picChg>
      </pc:sldChg>
      <pc:sldChg chg="addSp delSp modSp add mod modTransition">
        <pc:chgData name="FRANCESCO FERRARA" userId="760e905a-d5dd-4478-a832-7dafe0ecc3df" providerId="ADAL" clId="{C63099F0-F0F8-4140-B323-5898E637A1AB}" dt="2026-05-07T15:29:58.541" v="3775" actId="13926"/>
        <pc:sldMkLst>
          <pc:docMk/>
          <pc:sldMk cId="3812336898" sldId="308"/>
        </pc:sldMkLst>
        <pc:spChg chg="add mod">
          <ac:chgData name="FRANCESCO FERRARA" userId="760e905a-d5dd-4478-a832-7dafe0ecc3df" providerId="ADAL" clId="{C63099F0-F0F8-4140-B323-5898E637A1AB}" dt="2026-05-07T15:29:58.541" v="3775" actId="13926"/>
          <ac:spMkLst>
            <pc:docMk/>
            <pc:sldMk cId="3812336898" sldId="308"/>
            <ac:spMk id="2" creationId="{FEA63695-67D3-624E-8BF0-3C7CEC285AE6}"/>
          </ac:spMkLst>
        </pc:spChg>
        <pc:spChg chg="add mod">
          <ac:chgData name="FRANCESCO FERRARA" userId="760e905a-d5dd-4478-a832-7dafe0ecc3df" providerId="ADAL" clId="{C63099F0-F0F8-4140-B323-5898E637A1AB}" dt="2026-04-28T10:21:29.015" v="2867"/>
          <ac:spMkLst>
            <pc:docMk/>
            <pc:sldMk cId="3812336898" sldId="308"/>
            <ac:spMk id="4" creationId="{CA7FCA55-9BA7-9809-E375-187170234DBC}"/>
          </ac:spMkLst>
        </pc:spChg>
        <pc:spChg chg="add mod">
          <ac:chgData name="FRANCESCO FERRARA" userId="760e905a-d5dd-4478-a832-7dafe0ecc3df" providerId="ADAL" clId="{C63099F0-F0F8-4140-B323-5898E637A1AB}" dt="2026-04-26T16:58:27.158" v="2789" actId="13926"/>
          <ac:spMkLst>
            <pc:docMk/>
            <pc:sldMk cId="3812336898" sldId="308"/>
            <ac:spMk id="14" creationId="{E7A988E9-DB70-C370-A724-BFEF69E90A0F}"/>
          </ac:spMkLst>
        </pc:spChg>
        <pc:picChg chg="add mod">
          <ac:chgData name="FRANCESCO FERRARA" userId="760e905a-d5dd-4478-a832-7dafe0ecc3df" providerId="ADAL" clId="{C63099F0-F0F8-4140-B323-5898E637A1AB}" dt="2026-04-28T10:21:19.032" v="2865" actId="14861"/>
          <ac:picMkLst>
            <pc:docMk/>
            <pc:sldMk cId="3812336898" sldId="308"/>
            <ac:picMk id="6" creationId="{8616DF20-B8CD-595C-07B7-F37537CBFA66}"/>
          </ac:picMkLst>
        </pc:picChg>
        <pc:picChg chg="add mod modCrop">
          <ac:chgData name="FRANCESCO FERRARA" userId="760e905a-d5dd-4478-a832-7dafe0ecc3df" providerId="ADAL" clId="{C63099F0-F0F8-4140-B323-5898E637A1AB}" dt="2026-04-26T15:03:11.579" v="1369" actId="1440"/>
          <ac:picMkLst>
            <pc:docMk/>
            <pc:sldMk cId="3812336898" sldId="308"/>
            <ac:picMk id="8" creationId="{45295FD9-5F9A-3511-013F-9FDCF5925C5D}"/>
          </ac:picMkLst>
        </pc:picChg>
        <pc:picChg chg="add mod modCrop">
          <ac:chgData name="FRANCESCO FERRARA" userId="760e905a-d5dd-4478-a832-7dafe0ecc3df" providerId="ADAL" clId="{C63099F0-F0F8-4140-B323-5898E637A1AB}" dt="2026-04-26T15:03:17.562" v="1371" actId="1076"/>
          <ac:picMkLst>
            <pc:docMk/>
            <pc:sldMk cId="3812336898" sldId="308"/>
            <ac:picMk id="10" creationId="{9E713B1B-FAC5-37F9-A0CB-11F77CD9D092}"/>
          </ac:picMkLst>
        </pc:picChg>
      </pc:sldChg>
      <pc:sldChg chg="addSp delSp modSp add mod modTransition">
        <pc:chgData name="FRANCESCO FERRARA" userId="760e905a-d5dd-4478-a832-7dafe0ecc3df" providerId="ADAL" clId="{C63099F0-F0F8-4140-B323-5898E637A1AB}" dt="2026-05-07T15:30:19.846" v="3779" actId="13926"/>
        <pc:sldMkLst>
          <pc:docMk/>
          <pc:sldMk cId="1664798660" sldId="309"/>
        </pc:sldMkLst>
        <pc:spChg chg="add mod">
          <ac:chgData name="FRANCESCO FERRARA" userId="760e905a-d5dd-4478-a832-7dafe0ecc3df" providerId="ADAL" clId="{C63099F0-F0F8-4140-B323-5898E637A1AB}" dt="2026-05-07T15:30:19.846" v="3779" actId="13926"/>
          <ac:spMkLst>
            <pc:docMk/>
            <pc:sldMk cId="1664798660" sldId="309"/>
            <ac:spMk id="3" creationId="{3CAC7C7F-5BC6-B232-5561-D4C72DBC1D32}"/>
          </ac:spMkLst>
        </pc:spChg>
        <pc:spChg chg="add mod">
          <ac:chgData name="FRANCESCO FERRARA" userId="760e905a-d5dd-4478-a832-7dafe0ecc3df" providerId="ADAL" clId="{C63099F0-F0F8-4140-B323-5898E637A1AB}" dt="2026-05-05T08:41:32.232" v="3398" actId="1076"/>
          <ac:spMkLst>
            <pc:docMk/>
            <pc:sldMk cId="1664798660" sldId="309"/>
            <ac:spMk id="7" creationId="{D1C48533-1402-D5D6-D2F5-D5C4FE70DE7A}"/>
          </ac:spMkLst>
        </pc:spChg>
        <pc:picChg chg="add mod modCrop">
          <ac:chgData name="FRANCESCO FERRARA" userId="760e905a-d5dd-4478-a832-7dafe0ecc3df" providerId="ADAL" clId="{C63099F0-F0F8-4140-B323-5898E637A1AB}" dt="2026-04-26T15:35:35.999" v="1922" actId="14861"/>
          <ac:picMkLst>
            <pc:docMk/>
            <pc:sldMk cId="1664798660" sldId="309"/>
            <ac:picMk id="5" creationId="{55775A32-04F5-0D4D-AA6C-025A7820384D}"/>
          </ac:picMkLst>
        </pc:picChg>
        <pc:picChg chg="add mod modCrop">
          <ac:chgData name="FRANCESCO FERRARA" userId="760e905a-d5dd-4478-a832-7dafe0ecc3df" providerId="ADAL" clId="{C63099F0-F0F8-4140-B323-5898E637A1AB}" dt="2026-04-26T15:41:07.012" v="2031" actId="1076"/>
          <ac:picMkLst>
            <pc:docMk/>
            <pc:sldMk cId="1664798660" sldId="309"/>
            <ac:picMk id="9" creationId="{AAEA24E4-39BD-8852-403F-CACACE76DD3C}"/>
          </ac:picMkLst>
        </pc:picChg>
        <pc:picChg chg="add mod modCrop">
          <ac:chgData name="FRANCESCO FERRARA" userId="760e905a-d5dd-4478-a832-7dafe0ecc3df" providerId="ADAL" clId="{C63099F0-F0F8-4140-B323-5898E637A1AB}" dt="2026-04-26T15:40:35.099" v="2022" actId="1076"/>
          <ac:picMkLst>
            <pc:docMk/>
            <pc:sldMk cId="1664798660" sldId="309"/>
            <ac:picMk id="13" creationId="{36557DCE-D231-6DA4-66C6-7C1F7CF51017}"/>
          </ac:picMkLst>
        </pc:picChg>
      </pc:sldChg>
      <pc:sldChg chg="addSp delSp modSp add mod modTransition">
        <pc:chgData name="FRANCESCO FERRARA" userId="760e905a-d5dd-4478-a832-7dafe0ecc3df" providerId="ADAL" clId="{C63099F0-F0F8-4140-B323-5898E637A1AB}" dt="2026-05-07T15:30:06.934" v="3777" actId="13926"/>
        <pc:sldMkLst>
          <pc:docMk/>
          <pc:sldMk cId="2124295681" sldId="310"/>
        </pc:sldMkLst>
        <pc:spChg chg="add mod">
          <ac:chgData name="FRANCESCO FERRARA" userId="760e905a-d5dd-4478-a832-7dafe0ecc3df" providerId="ADAL" clId="{C63099F0-F0F8-4140-B323-5898E637A1AB}" dt="2026-05-07T15:30:06.934" v="3777" actId="13926"/>
          <ac:spMkLst>
            <pc:docMk/>
            <pc:sldMk cId="2124295681" sldId="310"/>
            <ac:spMk id="7" creationId="{F67574F1-FABA-C1EC-50CD-D208E9CDB3B0}"/>
          </ac:spMkLst>
        </pc:spChg>
        <pc:spChg chg="add mod">
          <ac:chgData name="FRANCESCO FERRARA" userId="760e905a-d5dd-4478-a832-7dafe0ecc3df" providerId="ADAL" clId="{C63099F0-F0F8-4140-B323-5898E637A1AB}" dt="2026-04-26T16:58:42.263" v="2792" actId="113"/>
          <ac:spMkLst>
            <pc:docMk/>
            <pc:sldMk cId="2124295681" sldId="310"/>
            <ac:spMk id="9" creationId="{6FB6E6CD-C535-ECF1-032F-3964DB283B5F}"/>
          </ac:spMkLst>
        </pc:spChg>
        <pc:picChg chg="add mod">
          <ac:chgData name="FRANCESCO FERRARA" userId="760e905a-d5dd-4478-a832-7dafe0ecc3df" providerId="ADAL" clId="{C63099F0-F0F8-4140-B323-5898E637A1AB}" dt="2026-04-26T15:29:21.891" v="1879" actId="14100"/>
          <ac:picMkLst>
            <pc:docMk/>
            <pc:sldMk cId="2124295681" sldId="310"/>
            <ac:picMk id="3" creationId="{667F77AA-0B8B-4817-C0AB-538C29D7EAD8}"/>
          </ac:picMkLst>
        </pc:picChg>
        <pc:picChg chg="add mod">
          <ac:chgData name="FRANCESCO FERRARA" userId="760e905a-d5dd-4478-a832-7dafe0ecc3df" providerId="ADAL" clId="{C63099F0-F0F8-4140-B323-5898E637A1AB}" dt="2026-04-26T15:29:27.139" v="1882" actId="1076"/>
          <ac:picMkLst>
            <pc:docMk/>
            <pc:sldMk cId="2124295681" sldId="310"/>
            <ac:picMk id="5" creationId="{C65E3EC2-FF9A-BBCD-7096-BA9BF64DF7D7}"/>
          </ac:picMkLst>
        </pc:picChg>
        <pc:picChg chg="add mod modCrop">
          <ac:chgData name="FRANCESCO FERRARA" userId="760e905a-d5dd-4478-a832-7dafe0ecc3df" providerId="ADAL" clId="{C63099F0-F0F8-4140-B323-5898E637A1AB}" dt="2026-04-26T15:29:19.154" v="1877" actId="1076"/>
          <ac:picMkLst>
            <pc:docMk/>
            <pc:sldMk cId="2124295681" sldId="310"/>
            <ac:picMk id="13" creationId="{AF035760-80E7-AF43-3F77-BCD9C664C62A}"/>
          </ac:picMkLst>
        </pc:picChg>
        <pc:picChg chg="add mod modCrop">
          <ac:chgData name="FRANCESCO FERRARA" userId="760e905a-d5dd-4478-a832-7dafe0ecc3df" providerId="ADAL" clId="{C63099F0-F0F8-4140-B323-5898E637A1AB}" dt="2026-04-26T15:30:27.380" v="1893" actId="1440"/>
          <ac:picMkLst>
            <pc:docMk/>
            <pc:sldMk cId="2124295681" sldId="310"/>
            <ac:picMk id="15" creationId="{97D21902-0507-AF81-9F14-33FAF273EE85}"/>
          </ac:picMkLst>
        </pc:picChg>
      </pc:sldChg>
      <pc:sldChg chg="addSp delSp modSp add mod modTransition">
        <pc:chgData name="FRANCESCO FERRARA" userId="760e905a-d5dd-4478-a832-7dafe0ecc3df" providerId="ADAL" clId="{C63099F0-F0F8-4140-B323-5898E637A1AB}" dt="2026-05-05T09:06:27.692" v="3405"/>
        <pc:sldMkLst>
          <pc:docMk/>
          <pc:sldMk cId="3482973130" sldId="311"/>
        </pc:sldMkLst>
        <pc:spChg chg="add mod">
          <ac:chgData name="FRANCESCO FERRARA" userId="760e905a-d5dd-4478-a832-7dafe0ecc3df" providerId="ADAL" clId="{C63099F0-F0F8-4140-B323-5898E637A1AB}" dt="2026-04-28T10:22:16.444" v="2869" actId="115"/>
          <ac:spMkLst>
            <pc:docMk/>
            <pc:sldMk cId="3482973130" sldId="311"/>
            <ac:spMk id="3" creationId="{FBF4CC68-566C-775E-C090-6E89FFE7CBCA}"/>
          </ac:spMkLst>
        </pc:spChg>
        <pc:spChg chg="add mod">
          <ac:chgData name="FRANCESCO FERRARA" userId="760e905a-d5dd-4478-a832-7dafe0ecc3df" providerId="ADAL" clId="{C63099F0-F0F8-4140-B323-5898E637A1AB}" dt="2026-04-26T17:01:54.170" v="2804" actId="1076"/>
          <ac:spMkLst>
            <pc:docMk/>
            <pc:sldMk cId="3482973130" sldId="311"/>
            <ac:spMk id="7" creationId="{531D3A75-758A-3819-48E7-D7CBCA6AF676}"/>
          </ac:spMkLst>
        </pc:spChg>
      </pc:sldChg>
      <pc:sldChg chg="addSp delSp modSp add mod modTransition">
        <pc:chgData name="FRANCESCO FERRARA" userId="760e905a-d5dd-4478-a832-7dafe0ecc3df" providerId="ADAL" clId="{C63099F0-F0F8-4140-B323-5898E637A1AB}" dt="2026-05-07T15:29:54.469" v="3774" actId="13926"/>
        <pc:sldMkLst>
          <pc:docMk/>
          <pc:sldMk cId="2069029443" sldId="312"/>
        </pc:sldMkLst>
        <pc:spChg chg="add mod">
          <ac:chgData name="FRANCESCO FERRARA" userId="760e905a-d5dd-4478-a832-7dafe0ecc3df" providerId="ADAL" clId="{C63099F0-F0F8-4140-B323-5898E637A1AB}" dt="2026-05-05T08:38:21.258" v="3383" actId="14861"/>
          <ac:spMkLst>
            <pc:docMk/>
            <pc:sldMk cId="2069029443" sldId="312"/>
            <ac:spMk id="2" creationId="{A88908C2-B6D1-D258-B8F3-BDBC6D159FDA}"/>
          </ac:spMkLst>
        </pc:spChg>
        <pc:spChg chg="add mod">
          <ac:chgData name="FRANCESCO FERRARA" userId="760e905a-d5dd-4478-a832-7dafe0ecc3df" providerId="ADAL" clId="{C63099F0-F0F8-4140-B323-5898E637A1AB}" dt="2026-05-05T08:38:39.183" v="3388" actId="14100"/>
          <ac:spMkLst>
            <pc:docMk/>
            <pc:sldMk cId="2069029443" sldId="312"/>
            <ac:spMk id="3" creationId="{A92F31C2-E751-3262-DE47-835D1130A9E2}"/>
          </ac:spMkLst>
        </pc:spChg>
        <pc:spChg chg="mod">
          <ac:chgData name="FRANCESCO FERRARA" userId="760e905a-d5dd-4478-a832-7dafe0ecc3df" providerId="ADAL" clId="{C63099F0-F0F8-4140-B323-5898E637A1AB}" dt="2026-05-07T15:29:54.469" v="3774" actId="13926"/>
          <ac:spMkLst>
            <pc:docMk/>
            <pc:sldMk cId="2069029443" sldId="312"/>
            <ac:spMk id="4" creationId="{0F7CB625-2810-D88C-971A-4ADE7E6EE718}"/>
          </ac:spMkLst>
        </pc:spChg>
        <pc:picChg chg="add mod modCrop">
          <ac:chgData name="FRANCESCO FERRARA" userId="760e905a-d5dd-4478-a832-7dafe0ecc3df" providerId="ADAL" clId="{C63099F0-F0F8-4140-B323-5898E637A1AB}" dt="2026-05-05T08:38:28.548" v="3386" actId="1076"/>
          <ac:picMkLst>
            <pc:docMk/>
            <pc:sldMk cId="2069029443" sldId="312"/>
            <ac:picMk id="11" creationId="{9E555731-6C11-4940-8C45-D7D7DD78EAFB}"/>
          </ac:picMkLst>
        </pc:picChg>
      </pc:sldChg>
      <pc:sldChg chg="addSp delSp modSp add mod modTransition">
        <pc:chgData name="FRANCESCO FERRARA" userId="760e905a-d5dd-4478-a832-7dafe0ecc3df" providerId="ADAL" clId="{C63099F0-F0F8-4140-B323-5898E637A1AB}" dt="2026-05-07T15:28:30.493" v="3770" actId="1076"/>
        <pc:sldMkLst>
          <pc:docMk/>
          <pc:sldMk cId="1278101930" sldId="313"/>
        </pc:sldMkLst>
        <pc:spChg chg="add mod">
          <ac:chgData name="FRANCESCO FERRARA" userId="760e905a-d5dd-4478-a832-7dafe0ecc3df" providerId="ADAL" clId="{C63099F0-F0F8-4140-B323-5898E637A1AB}" dt="2026-05-07T15:27:54.501" v="3764" actId="13822"/>
          <ac:spMkLst>
            <pc:docMk/>
            <pc:sldMk cId="1278101930" sldId="313"/>
            <ac:spMk id="2" creationId="{B15351C4-44A9-FE9B-E70C-654362AFD6AD}"/>
          </ac:spMkLst>
        </pc:spChg>
        <pc:spChg chg="add mod">
          <ac:chgData name="FRANCESCO FERRARA" userId="760e905a-d5dd-4478-a832-7dafe0ecc3df" providerId="ADAL" clId="{C63099F0-F0F8-4140-B323-5898E637A1AB}" dt="2026-05-07T15:27:57.950" v="3765" actId="13822"/>
          <ac:spMkLst>
            <pc:docMk/>
            <pc:sldMk cId="1278101930" sldId="313"/>
            <ac:spMk id="4" creationId="{6E71AB8A-78D3-B78D-8458-90DA29DE83CF}"/>
          </ac:spMkLst>
        </pc:spChg>
        <pc:spChg chg="add mod">
          <ac:chgData name="FRANCESCO FERRARA" userId="760e905a-d5dd-4478-a832-7dafe0ecc3df" providerId="ADAL" clId="{C63099F0-F0F8-4140-B323-5898E637A1AB}" dt="2026-05-05T08:32:30.351" v="3307" actId="1076"/>
          <ac:spMkLst>
            <pc:docMk/>
            <pc:sldMk cId="1278101930" sldId="313"/>
            <ac:spMk id="6" creationId="{9446B3E8-CA50-BDCE-81CE-B100C5A079BD}"/>
          </ac:spMkLst>
        </pc:spChg>
        <pc:spChg chg="add mod">
          <ac:chgData name="FRANCESCO FERRARA" userId="760e905a-d5dd-4478-a832-7dafe0ecc3df" providerId="ADAL" clId="{C63099F0-F0F8-4140-B323-5898E637A1AB}" dt="2026-05-07T15:28:17.974" v="3768" actId="208"/>
          <ac:spMkLst>
            <pc:docMk/>
            <pc:sldMk cId="1278101930" sldId="313"/>
            <ac:spMk id="7" creationId="{B3849D68-EA36-4B5B-6454-7AD68B739CCE}"/>
          </ac:spMkLst>
        </pc:spChg>
        <pc:spChg chg="add mod">
          <ac:chgData name="FRANCESCO FERRARA" userId="760e905a-d5dd-4478-a832-7dafe0ecc3df" providerId="ADAL" clId="{C63099F0-F0F8-4140-B323-5898E637A1AB}" dt="2026-05-05T08:32:35.831" v="3308" actId="1076"/>
          <ac:spMkLst>
            <pc:docMk/>
            <pc:sldMk cId="1278101930" sldId="313"/>
            <ac:spMk id="8" creationId="{CD635FF4-ACA8-B2EF-631F-F456FC5898EA}"/>
          </ac:spMkLst>
        </pc:spChg>
        <pc:spChg chg="add mod">
          <ac:chgData name="FRANCESCO FERRARA" userId="760e905a-d5dd-4478-a832-7dafe0ecc3df" providerId="ADAL" clId="{C63099F0-F0F8-4140-B323-5898E637A1AB}" dt="2026-05-07T15:28:30.493" v="3770" actId="1076"/>
          <ac:spMkLst>
            <pc:docMk/>
            <pc:sldMk cId="1278101930" sldId="313"/>
            <ac:spMk id="9" creationId="{E16F3A7B-3A12-9C17-904C-6CB7CCA41393}"/>
          </ac:spMkLst>
        </pc:spChg>
        <pc:spChg chg="add mod">
          <ac:chgData name="FRANCESCO FERRARA" userId="760e905a-d5dd-4478-a832-7dafe0ecc3df" providerId="ADAL" clId="{C63099F0-F0F8-4140-B323-5898E637A1AB}" dt="2026-05-05T08:32:42.007" v="3309" actId="1076"/>
          <ac:spMkLst>
            <pc:docMk/>
            <pc:sldMk cId="1278101930" sldId="313"/>
            <ac:spMk id="10" creationId="{2FEBB5C6-6A7F-5988-AEF8-F5F6EF92E354}"/>
          </ac:spMkLst>
        </pc:spChg>
        <pc:spChg chg="add mod">
          <ac:chgData name="FRANCESCO FERRARA" userId="760e905a-d5dd-4478-a832-7dafe0ecc3df" providerId="ADAL" clId="{C63099F0-F0F8-4140-B323-5898E637A1AB}" dt="2026-05-05T08:32:23.167" v="3305" actId="1076"/>
          <ac:spMkLst>
            <pc:docMk/>
            <pc:sldMk cId="1278101930" sldId="313"/>
            <ac:spMk id="12" creationId="{8BFB6528-E348-AF9B-78B4-CCBB1C456DE6}"/>
          </ac:spMkLst>
        </pc:spChg>
        <pc:picChg chg="mod">
          <ac:chgData name="FRANCESCO FERRARA" userId="760e905a-d5dd-4478-a832-7dafe0ecc3df" providerId="ADAL" clId="{C63099F0-F0F8-4140-B323-5898E637A1AB}" dt="2026-05-05T08:31:04.152" v="3282" actId="1076"/>
          <ac:picMkLst>
            <pc:docMk/>
            <pc:sldMk cId="1278101930" sldId="313"/>
            <ac:picMk id="3" creationId="{74ABA610-E442-1427-6919-8774A2A2E333}"/>
          </ac:picMkLst>
        </pc:picChg>
        <pc:picChg chg="mod">
          <ac:chgData name="FRANCESCO FERRARA" userId="760e905a-d5dd-4478-a832-7dafe0ecc3df" providerId="ADAL" clId="{C63099F0-F0F8-4140-B323-5898E637A1AB}" dt="2026-05-05T08:31:08.815" v="3284" actId="1076"/>
          <ac:picMkLst>
            <pc:docMk/>
            <pc:sldMk cId="1278101930" sldId="313"/>
            <ac:picMk id="11" creationId="{464F8CE0-09DC-AC56-4AFB-4D29861B5799}"/>
          </ac:picMkLst>
        </pc:picChg>
      </pc:sldChg>
      <pc:sldMasterChg chg="modTransition setBg modSldLayout">
        <pc:chgData name="FRANCESCO FERRARA" userId="760e905a-d5dd-4478-a832-7dafe0ecc3df" providerId="ADAL" clId="{C63099F0-F0F8-4140-B323-5898E637A1AB}" dt="2026-05-05T09:06:27.692" v="3405"/>
        <pc:sldMasterMkLst>
          <pc:docMk/>
          <pc:sldMasterMk cId="1690285712" sldId="2147483717"/>
        </pc:sldMasterMkLst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672700581" sldId="2147483706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2018278439" sldId="2147483707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2596984262" sldId="2147483708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3387972891" sldId="2147483709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1180013033" sldId="2147483710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3010507315" sldId="2147483711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2889208350" sldId="2147483712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556040900" sldId="2147483713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2940687970" sldId="2147483714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598695638" sldId="2147483715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219594124" sldId="2147483716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66393856" sldId="2147483718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3766489700" sldId="2147483719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1181282921" sldId="2147483720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3954305534" sldId="2147483721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4012771598" sldId="2147483722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3498616240" sldId="2147483723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1751046528" sldId="2147483725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767602859" sldId="2147483726"/>
          </pc:sldLayoutMkLst>
        </pc:sldLayoutChg>
        <pc:sldLayoutChg chg="modTransition setBg">
          <pc:chgData name="FRANCESCO FERRARA" userId="760e905a-d5dd-4478-a832-7dafe0ecc3df" providerId="ADAL" clId="{C63099F0-F0F8-4140-B323-5898E637A1AB}" dt="2026-05-05T09:06:27.692" v="3405"/>
          <pc:sldLayoutMkLst>
            <pc:docMk/>
            <pc:sldMasterMk cId="1690285712" sldId="2147483717"/>
            <pc:sldLayoutMk cId="1265082710" sldId="214748372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07/05/2026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07/05/2026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628199" y="3841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374D8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rgbClr val="FFC000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558759" y="0"/>
            <a:ext cx="15392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82425C4-D222-EAA9-7C82-A6E9505C1A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07/05/2026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8378" y="775315"/>
            <a:ext cx="6573328" cy="2433711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Anal</a:t>
            </a:r>
            <a:r>
              <a:rPr lang="it-IT" dirty="0"/>
              <a:t> fistula: minimal </a:t>
            </a:r>
            <a:r>
              <a:rPr lang="it-IT" dirty="0" err="1"/>
              <a:t>invasiveness</a:t>
            </a:r>
            <a:r>
              <a:rPr lang="it-IT" dirty="0"/>
              <a:t> or maximum </a:t>
            </a:r>
            <a:r>
              <a:rPr lang="it-IT" dirty="0" err="1"/>
              <a:t>confusion</a:t>
            </a:r>
            <a:r>
              <a:rPr lang="it-IT" dirty="0"/>
              <a:t>?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2005" y="3648974"/>
            <a:ext cx="5099753" cy="569343"/>
          </a:xfrm>
        </p:spPr>
        <p:txBody>
          <a:bodyPr>
            <a:normAutofit/>
          </a:bodyPr>
          <a:lstStyle/>
          <a:p>
            <a:r>
              <a:rPr lang="it-IT" sz="3100" b="1" dirty="0"/>
              <a:t>Francesco Ferrara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0606FE-A077-A3A9-A0EF-D8120B7522E0}"/>
              </a:ext>
            </a:extLst>
          </p:cNvPr>
          <p:cNvSpPr txBox="1"/>
          <p:nvPr/>
        </p:nvSpPr>
        <p:spPr>
          <a:xfrm>
            <a:off x="6382005" y="4218317"/>
            <a:ext cx="5809995" cy="154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b="1" i="1" cap="all" spc="200" dirty="0">
                <a:solidFill>
                  <a:srgbClr val="FFC000"/>
                </a:solidFill>
              </a:rPr>
              <a:t>Dip. </a:t>
            </a:r>
            <a:r>
              <a:rPr lang="it-IT" sz="2000" b="1" i="1" cap="all" spc="200" dirty="0" err="1">
                <a:solidFill>
                  <a:srgbClr val="FFC000"/>
                </a:solidFill>
              </a:rPr>
              <a:t>Me.pre.c.c</a:t>
            </a:r>
            <a:r>
              <a:rPr lang="it-IT" sz="2000" b="1" i="1" cap="all" spc="200" dirty="0">
                <a:solidFill>
                  <a:srgbClr val="FFC00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it-IT" sz="2000" b="1" i="1" cap="all" spc="200" dirty="0">
                <a:solidFill>
                  <a:srgbClr val="FFC000"/>
                </a:solidFill>
              </a:rPr>
              <a:t>Università di </a:t>
            </a:r>
            <a:r>
              <a:rPr lang="it-IT" sz="2000" b="1" i="1" cap="all" spc="200" dirty="0" err="1">
                <a:solidFill>
                  <a:srgbClr val="FFC000"/>
                </a:solidFill>
              </a:rPr>
              <a:t>palermo</a:t>
            </a:r>
            <a:endParaRPr lang="it-IT" sz="2000" b="1" i="1" cap="all" spc="200" dirty="0">
              <a:solidFill>
                <a:srgbClr val="FFC000"/>
              </a:solidFill>
            </a:endParaRPr>
          </a:p>
          <a:p>
            <a:pPr>
              <a:lnSpc>
                <a:spcPct val="120000"/>
              </a:lnSpc>
            </a:pPr>
            <a:r>
              <a:rPr lang="it-IT" sz="2000" b="1" i="1" cap="all" spc="200" dirty="0" err="1">
                <a:solidFill>
                  <a:srgbClr val="FFC000"/>
                </a:solidFill>
              </a:rPr>
              <a:t>u.o</a:t>
            </a:r>
            <a:r>
              <a:rPr lang="it-IT" sz="2000" b="1" i="1" cap="all" spc="200" dirty="0">
                <a:solidFill>
                  <a:srgbClr val="FFC000"/>
                </a:solidFill>
              </a:rPr>
              <a:t>. Chirurgia generale e oncologica</a:t>
            </a:r>
          </a:p>
          <a:p>
            <a:pPr>
              <a:lnSpc>
                <a:spcPct val="120000"/>
              </a:lnSpc>
            </a:pPr>
            <a:r>
              <a:rPr lang="it-IT" sz="2000" b="1" i="1" cap="all" spc="200" dirty="0">
                <a:solidFill>
                  <a:srgbClr val="FFC000"/>
                </a:solidFill>
              </a:rPr>
              <a:t>Policlinico «paolo giaccone» </a:t>
            </a:r>
            <a:r>
              <a:rPr lang="it-IT" sz="2000" b="1" i="1" cap="all" spc="200" dirty="0" err="1">
                <a:solidFill>
                  <a:srgbClr val="FFC000"/>
                </a:solidFill>
              </a:rPr>
              <a:t>palermo</a:t>
            </a:r>
            <a:endParaRPr lang="it-IT" sz="2000" b="1" i="1" cap="all" spc="200" dirty="0">
              <a:solidFill>
                <a:srgbClr val="FFC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EF0E529-B168-2202-FE21-66D9F17CC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037" y="5863733"/>
            <a:ext cx="726963" cy="72696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6CB5473-2578-BCCA-C80B-1A126D829B7E}"/>
              </a:ext>
            </a:extLst>
          </p:cNvPr>
          <p:cNvSpPr txBox="1"/>
          <p:nvPr/>
        </p:nvSpPr>
        <p:spPr>
          <a:xfrm>
            <a:off x="6382005" y="6073325"/>
            <a:ext cx="39377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i="1" cap="all" spc="200" dirty="0">
                <a:solidFill>
                  <a:srgbClr val="FFC000"/>
                </a:solidFill>
              </a:rPr>
              <a:t>Segretario generale </a:t>
            </a:r>
            <a:r>
              <a:rPr lang="it-IT" sz="1600" b="1" i="1" cap="all" spc="200" dirty="0" err="1">
                <a:solidFill>
                  <a:srgbClr val="FFC000"/>
                </a:solidFill>
              </a:rPr>
              <a:t>siccr</a:t>
            </a:r>
            <a:endParaRPr lang="it-IT" sz="1600" b="1" i="1" cap="all" spc="200" dirty="0">
              <a:solidFill>
                <a:srgbClr val="FFC000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7B4B543-AF4F-123C-C627-6CCAFACAE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378" y="3781887"/>
            <a:ext cx="748692" cy="104092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3E3C683-4035-68BA-D7F3-004307A5C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693" y="4822810"/>
            <a:ext cx="920061" cy="92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9FDF25-0D29-ADCD-6603-B188F0EB9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B1622DE-8D4E-5B8C-2F07-2533A98400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46"/>
          <a:stretch>
            <a:fillRect/>
          </a:stretch>
        </p:blipFill>
        <p:spPr>
          <a:xfrm>
            <a:off x="487033" y="1651419"/>
            <a:ext cx="4991100" cy="35551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2B9B9B-B6BE-AC12-2490-74FC74405955}"/>
              </a:ext>
            </a:extLst>
          </p:cNvPr>
          <p:cNvSpPr txBox="1"/>
          <p:nvPr/>
        </p:nvSpPr>
        <p:spPr>
          <a:xfrm>
            <a:off x="2121310" y="217654"/>
            <a:ext cx="7949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highlight>
                  <a:srgbClr val="738AC3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LIFT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Ligation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of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Intersphincteric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Fistula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Tract</a:t>
            </a:r>
            <a:endParaRPr lang="it-IT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7E2CF8D-EE72-B286-C9E0-578479E2F4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32" t="52574" r="60679" b="33343"/>
          <a:stretch>
            <a:fillRect/>
          </a:stretch>
        </p:blipFill>
        <p:spPr>
          <a:xfrm>
            <a:off x="8013940" y="3510952"/>
            <a:ext cx="1820174" cy="905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529A21-1311-C0A4-90F9-4B306CCD2935}"/>
              </a:ext>
            </a:extLst>
          </p:cNvPr>
          <p:cNvSpPr txBox="1"/>
          <p:nvPr/>
        </p:nvSpPr>
        <p:spPr>
          <a:xfrm>
            <a:off x="6096000" y="1176399"/>
            <a:ext cx="5656054" cy="21268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• Introduced by </a:t>
            </a:r>
            <a:r>
              <a:rPr lang="en-US" dirty="0" err="1"/>
              <a:t>Rojanasakul</a:t>
            </a:r>
            <a:r>
              <a:rPr lang="en-US" dirty="0"/>
              <a:t> in 2007.</a:t>
            </a:r>
          </a:p>
          <a:p>
            <a:pPr>
              <a:lnSpc>
                <a:spcPct val="150000"/>
              </a:lnSpc>
            </a:pPr>
            <a:r>
              <a:rPr lang="en-US" dirty="0"/>
              <a:t>• </a:t>
            </a:r>
            <a:r>
              <a:rPr lang="en-US" b="1" dirty="0"/>
              <a:t>Technique</a:t>
            </a:r>
            <a:r>
              <a:rPr lang="en-US" dirty="0"/>
              <a:t>: Approaching and ligating the tract through the </a:t>
            </a:r>
            <a:r>
              <a:rPr lang="en-US" dirty="0" err="1"/>
              <a:t>intersphincteric</a:t>
            </a:r>
            <a:r>
              <a:rPr lang="en-US" dirty="0"/>
              <a:t> space, keeping the EAS intact.</a:t>
            </a:r>
          </a:p>
          <a:p>
            <a:pPr>
              <a:lnSpc>
                <a:spcPct val="150000"/>
              </a:lnSpc>
            </a:pPr>
            <a:r>
              <a:rPr lang="en-US" dirty="0"/>
              <a:t>• Ideal for: </a:t>
            </a:r>
            <a:r>
              <a:rPr lang="en-US" u="sng" dirty="0"/>
              <a:t>Trans-sphincteric fistulas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/>
              <a:t>• </a:t>
            </a:r>
            <a:r>
              <a:rPr lang="en-US" b="1" dirty="0"/>
              <a:t>Success Rate</a:t>
            </a:r>
            <a:r>
              <a:rPr lang="en-US" dirty="0"/>
              <a:t>: 70-80% in uncomplicated cases.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09AB981-E533-FF90-3521-A1B67974AB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11" t="42432" r="66434" b="39711"/>
          <a:stretch>
            <a:fillRect/>
          </a:stretch>
        </p:blipFill>
        <p:spPr>
          <a:xfrm>
            <a:off x="6096000" y="3510952"/>
            <a:ext cx="1837426" cy="905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D90E261-50FF-6E76-8C63-65A7D7D4FE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344" t="42602" r="6801" b="39541"/>
          <a:stretch>
            <a:fillRect/>
          </a:stretch>
        </p:blipFill>
        <p:spPr>
          <a:xfrm>
            <a:off x="9914628" y="3510951"/>
            <a:ext cx="1837426" cy="905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ED05734-529E-AE15-2F85-80930DE9642D}"/>
              </a:ext>
            </a:extLst>
          </p:cNvPr>
          <p:cNvSpPr txBox="1"/>
          <p:nvPr/>
        </p:nvSpPr>
        <p:spPr>
          <a:xfrm>
            <a:off x="5971635" y="4839266"/>
            <a:ext cx="57804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Network Meta-analysis (Bhat et al. 2023): </a:t>
            </a:r>
            <a:r>
              <a:rPr lang="en-US" dirty="0"/>
              <a:t>LIFT ranked best for minimizing bowel incontinence in both simple (99.1% probability) and complex fistulas (86.2%).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2974B1F-DEB0-5C8E-E9EB-D482DD2275F2}"/>
              </a:ext>
            </a:extLst>
          </p:cNvPr>
          <p:cNvSpPr txBox="1"/>
          <p:nvPr/>
        </p:nvSpPr>
        <p:spPr>
          <a:xfrm>
            <a:off x="57508" y="6117125"/>
            <a:ext cx="120769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Recommended by many global guidelines (German, ASCRS) as a first-line option for high fistulas</a:t>
            </a:r>
            <a:endParaRPr lang="it-IT" sz="2000" b="1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5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DF09F5-359F-6F7F-273C-872895ED3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7CB625-2810-D88C-971A-4ADE7E6EE718}"/>
              </a:ext>
            </a:extLst>
          </p:cNvPr>
          <p:cNvSpPr txBox="1"/>
          <p:nvPr/>
        </p:nvSpPr>
        <p:spPr>
          <a:xfrm>
            <a:off x="550651" y="214305"/>
            <a:ext cx="110906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highlight>
                  <a:srgbClr val="738AC3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TROPIS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TRansanal</a:t>
            </a: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OPening</a:t>
            </a: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of the </a:t>
            </a:r>
            <a:r>
              <a:rPr lang="en-US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Intersphincteric</a:t>
            </a: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Space</a:t>
            </a:r>
            <a:endParaRPr lang="it-IT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E555731-6C11-4940-8C45-D7D7DD7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86" t="8945" r="2318" b="3228"/>
          <a:stretch>
            <a:fillRect/>
          </a:stretch>
        </p:blipFill>
        <p:spPr>
          <a:xfrm>
            <a:off x="930213" y="1018352"/>
            <a:ext cx="10603304" cy="5625343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A88908C2-B6D1-D258-B8F3-BDBC6D159FDA}"/>
              </a:ext>
            </a:extLst>
          </p:cNvPr>
          <p:cNvSpPr/>
          <p:nvPr/>
        </p:nvSpPr>
        <p:spPr>
          <a:xfrm>
            <a:off x="8945592" y="4442604"/>
            <a:ext cx="2255810" cy="2201091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A92F31C2-E751-3262-DE47-835D1130A9E2}"/>
              </a:ext>
            </a:extLst>
          </p:cNvPr>
          <p:cNvSpPr/>
          <p:nvPr/>
        </p:nvSpPr>
        <p:spPr>
          <a:xfrm>
            <a:off x="8856453" y="816634"/>
            <a:ext cx="3056626" cy="2612366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0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116AF1-9902-685B-0F08-EDEAB8534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EA63695-67D3-624E-8BF0-3C7CEC285AE6}"/>
              </a:ext>
            </a:extLst>
          </p:cNvPr>
          <p:cNvSpPr txBox="1"/>
          <p:nvPr/>
        </p:nvSpPr>
        <p:spPr>
          <a:xfrm>
            <a:off x="1924734" y="217654"/>
            <a:ext cx="83425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highlight>
                  <a:srgbClr val="738AC3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VAAFT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: Video-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Assisted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Anal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Fistula Treatment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7FCA55-9BA7-9809-E375-187170234DBC}"/>
              </a:ext>
            </a:extLst>
          </p:cNvPr>
          <p:cNvSpPr txBox="1"/>
          <p:nvPr/>
        </p:nvSpPr>
        <p:spPr>
          <a:xfrm>
            <a:off x="6095998" y="955574"/>
            <a:ext cx="5472023" cy="42043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• Introduced by </a:t>
            </a:r>
            <a:r>
              <a:rPr lang="en-US" dirty="0" err="1"/>
              <a:t>Meinero</a:t>
            </a:r>
            <a:r>
              <a:rPr lang="en-US" dirty="0"/>
              <a:t> in 2011.</a:t>
            </a:r>
          </a:p>
          <a:p>
            <a:pPr>
              <a:lnSpc>
                <a:spcPct val="150000"/>
              </a:lnSpc>
            </a:pPr>
            <a:r>
              <a:rPr lang="en-US" dirty="0"/>
              <a:t>• </a:t>
            </a:r>
            <a:r>
              <a:rPr lang="en-US" b="1" dirty="0"/>
              <a:t>Technique</a:t>
            </a:r>
            <a:r>
              <a:rPr lang="en-US" dirty="0"/>
              <a:t>: Endoscopic visualization of the tract; electrodesiccation of the wall; closure of the internal opening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Diagnostic and Therapeutic</a:t>
            </a:r>
            <a:endParaRPr lang="en-US" b="1" u="sng" dirty="0"/>
          </a:p>
          <a:p>
            <a:pPr>
              <a:lnSpc>
                <a:spcPct val="150000"/>
              </a:lnSpc>
            </a:pPr>
            <a:r>
              <a:rPr lang="en-US" dirty="0"/>
              <a:t>• </a:t>
            </a:r>
            <a:r>
              <a:rPr lang="en-US" b="1" dirty="0"/>
              <a:t>Strengths</a:t>
            </a:r>
            <a:r>
              <a:rPr lang="en-US" dirty="0"/>
              <a:t>: Identifies secondary branches and avoids large wounds.</a:t>
            </a:r>
          </a:p>
          <a:p>
            <a:pPr>
              <a:lnSpc>
                <a:spcPct val="150000"/>
              </a:lnSpc>
            </a:pPr>
            <a:r>
              <a:rPr lang="en-US" dirty="0"/>
              <a:t>• </a:t>
            </a:r>
            <a:r>
              <a:rPr lang="en-US" b="1" dirty="0"/>
              <a:t>Weakness</a:t>
            </a:r>
            <a:r>
              <a:rPr lang="en-US" dirty="0"/>
              <a:t>: Inflexible scope may struggle with complex curvatures.</a:t>
            </a:r>
          </a:p>
          <a:p>
            <a:pPr>
              <a:lnSpc>
                <a:spcPct val="150000"/>
              </a:lnSpc>
            </a:pPr>
            <a:r>
              <a:rPr lang="en-US" dirty="0"/>
              <a:t>• Some trials have noted </a:t>
            </a:r>
            <a:r>
              <a:rPr lang="en-US" b="1" dirty="0"/>
              <a:t>high recurrence rates </a:t>
            </a:r>
            <a:r>
              <a:rPr lang="en-US" dirty="0"/>
              <a:t>in complex cases (up to 65% at 6 months).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616DF20-B8CD-595C-07B7-F37537CB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4" y="1032635"/>
            <a:ext cx="5397099" cy="30358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5295FD9-5F9A-3511-013F-9FDCF5925C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382" t="52473" r="43467" b="33577"/>
          <a:stretch>
            <a:fillRect/>
          </a:stretch>
        </p:blipFill>
        <p:spPr>
          <a:xfrm>
            <a:off x="447054" y="4360264"/>
            <a:ext cx="2553419" cy="681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E713B1B-FAC5-37F9-A0CB-11F77CD9D0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38" t="52473" r="73255" b="33610"/>
          <a:stretch>
            <a:fillRect/>
          </a:stretch>
        </p:blipFill>
        <p:spPr>
          <a:xfrm>
            <a:off x="3585299" y="4332951"/>
            <a:ext cx="1925875" cy="736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7A988E9-DB70-C370-A724-BFEF69E90A0F}"/>
              </a:ext>
            </a:extLst>
          </p:cNvPr>
          <p:cNvSpPr txBox="1"/>
          <p:nvPr/>
        </p:nvSpPr>
        <p:spPr>
          <a:xfrm>
            <a:off x="1030702" y="5637616"/>
            <a:ext cx="1013059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Healing rates do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not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beat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traditional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fistulectomy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however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this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a good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diagnostic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therapeutic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option. Long-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term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results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are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highly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dependent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on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internal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opening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closure</a:t>
            </a:r>
            <a:endParaRPr lang="it-IT" b="1" u="sng" dirty="0"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33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053CA5-0C87-B549-F81F-1B33BA08D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A9E0079-0323-7C13-9CCC-C0BC81534ECA}"/>
              </a:ext>
            </a:extLst>
          </p:cNvPr>
          <p:cNvSpPr txBox="1"/>
          <p:nvPr/>
        </p:nvSpPr>
        <p:spPr>
          <a:xfrm>
            <a:off x="3048719" y="156078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highlight>
                  <a:srgbClr val="738AC3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FiLaC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– Fistula Laser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Closure</a:t>
            </a:r>
            <a:endParaRPr lang="it-IT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70B83DE-A261-0638-88C5-F4CF638A1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38" y="1213789"/>
            <a:ext cx="3507725" cy="4557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66864B0-6C7F-A827-48FB-F1FAD4E71DB4}"/>
              </a:ext>
            </a:extLst>
          </p:cNvPr>
          <p:cNvSpPr txBox="1"/>
          <p:nvPr/>
        </p:nvSpPr>
        <p:spPr>
          <a:xfrm>
            <a:off x="4867453" y="1213789"/>
            <a:ext cx="6536667" cy="21185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• Radial laser energy causes tract obliteration through a shrinkage effect.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•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Functional Benefits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: Minimal pain and short hospital stay.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•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Limitations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: Higher recurrence compared to fistulotomy with primary sphincteroplasty. No direct visualization.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4A69F-C243-6E85-DE20-E44289646A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38" t="52473" r="77571" b="33324"/>
          <a:stretch>
            <a:fillRect/>
          </a:stretch>
        </p:blipFill>
        <p:spPr>
          <a:xfrm>
            <a:off x="4953000" y="3769741"/>
            <a:ext cx="1949570" cy="966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321929-72C5-D698-D8BB-4C2378263D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50" t="52473" r="60660" b="33324"/>
          <a:stretch>
            <a:fillRect/>
          </a:stretch>
        </p:blipFill>
        <p:spPr>
          <a:xfrm>
            <a:off x="7193711" y="3769741"/>
            <a:ext cx="1949570" cy="966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A83F63C-2FB8-3D50-738B-196DCA45A1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543" t="52473" r="43467" b="33324"/>
          <a:stretch>
            <a:fillRect/>
          </a:stretch>
        </p:blipFill>
        <p:spPr>
          <a:xfrm>
            <a:off x="9365412" y="3769741"/>
            <a:ext cx="1949570" cy="966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468E7C9-3AE8-C776-3B80-F7D335696115}"/>
              </a:ext>
            </a:extLst>
          </p:cNvPr>
          <p:cNvSpPr txBox="1"/>
          <p:nvPr/>
        </p:nvSpPr>
        <p:spPr>
          <a:xfrm>
            <a:off x="5996796" y="5276840"/>
            <a:ext cx="503361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High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equipment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cost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Missing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unvisualized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secondary</a:t>
            </a:r>
            <a:r>
              <a:rPr lang="it-IT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tracts</a:t>
            </a:r>
            <a:endParaRPr lang="it-IT" b="1" u="sng" dirty="0"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6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BFD1C1-D761-70FD-9436-DC5BE7879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67F77AA-0B8B-4817-C0AB-538C29D7E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14" y="568919"/>
            <a:ext cx="5537275" cy="271421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65E3EC2-FF9A-BBCD-7096-BA9BF64DF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719" y="2003184"/>
            <a:ext cx="1176220" cy="88216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7574F1-FABA-C1EC-50CD-D208E9CDB3B0}"/>
              </a:ext>
            </a:extLst>
          </p:cNvPr>
          <p:cNvSpPr txBox="1"/>
          <p:nvPr/>
        </p:nvSpPr>
        <p:spPr>
          <a:xfrm>
            <a:off x="3048719" y="171322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highlight>
                  <a:srgbClr val="738AC3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OTSC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– Over-The-Scope Clip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FB6E6CD-C535-ECF1-032F-3964DB283B5F}"/>
              </a:ext>
            </a:extLst>
          </p:cNvPr>
          <p:cNvSpPr txBox="1"/>
          <p:nvPr/>
        </p:nvSpPr>
        <p:spPr>
          <a:xfrm>
            <a:off x="6936345" y="929595"/>
            <a:ext cx="4985362" cy="37888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• Nitinol clip used to mechanically seal the internal opening </a:t>
            </a:r>
            <a:r>
              <a:rPr lang="en-US" dirty="0" err="1"/>
              <a:t>transanally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/>
              <a:t>• Meta-analysis (Lu et al. 2025): Overall healing rate of 67.7% (up to 78.7% for idiopathic cases), at a median follow-up of 11.3 months</a:t>
            </a:r>
          </a:p>
          <a:p>
            <a:pPr>
              <a:lnSpc>
                <a:spcPct val="150000"/>
              </a:lnSpc>
            </a:pPr>
            <a:r>
              <a:rPr lang="en-US" dirty="0"/>
              <a:t>• </a:t>
            </a:r>
            <a:r>
              <a:rPr lang="en-US" b="1" dirty="0"/>
              <a:t>Complication Rate</a:t>
            </a:r>
            <a:r>
              <a:rPr lang="en-US" dirty="0"/>
              <a:t>: ~31% (mostly spontaneous clip migration).</a:t>
            </a:r>
          </a:p>
          <a:p>
            <a:pPr>
              <a:lnSpc>
                <a:spcPct val="150000"/>
              </a:lnSpc>
            </a:pPr>
            <a:r>
              <a:rPr lang="en-US" dirty="0"/>
              <a:t>• </a:t>
            </a:r>
            <a:r>
              <a:rPr lang="en-US" b="1" dirty="0"/>
              <a:t>Incontinence</a:t>
            </a:r>
            <a:r>
              <a:rPr lang="en-US" dirty="0"/>
              <a:t>: No reported cases in several studies.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F035760-80E7-AF43-3F77-BCD9C664C6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92" t="38777" r="46120" b="34465"/>
          <a:stretch>
            <a:fillRect/>
          </a:stretch>
        </p:blipFill>
        <p:spPr>
          <a:xfrm>
            <a:off x="7199697" y="4981405"/>
            <a:ext cx="4458252" cy="1331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7D21902-0507-AF81-9F14-33FAF273EE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81" t="68956" r="46650" b="6312"/>
          <a:stretch>
            <a:fillRect/>
          </a:stretch>
        </p:blipFill>
        <p:spPr>
          <a:xfrm>
            <a:off x="534051" y="4295758"/>
            <a:ext cx="5970266" cy="1682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42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F0D265-A040-227E-CAE3-57AC7AE12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AC7C7F-5BC6-B232-5561-D4C72DBC1D32}"/>
              </a:ext>
            </a:extLst>
          </p:cNvPr>
          <p:cNvSpPr txBox="1"/>
          <p:nvPr/>
        </p:nvSpPr>
        <p:spPr>
          <a:xfrm>
            <a:off x="356559" y="121571"/>
            <a:ext cx="11358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Regenerative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Frontiers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– </a:t>
            </a:r>
            <a:r>
              <a:rPr lang="it-IT" sz="2800" b="1" dirty="0" err="1">
                <a:highlight>
                  <a:srgbClr val="738AC3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Anal</a:t>
            </a:r>
            <a:r>
              <a:rPr lang="it-IT" sz="2800" b="1" dirty="0">
                <a:highlight>
                  <a:srgbClr val="738AC3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Fistula Plugs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(AFP) and </a:t>
            </a:r>
            <a:r>
              <a:rPr lang="it-IT" sz="2800" b="1" dirty="0" err="1">
                <a:highlight>
                  <a:srgbClr val="738AC3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Fibrin</a:t>
            </a:r>
            <a:r>
              <a:rPr lang="it-IT" sz="2800" b="1" dirty="0">
                <a:highlight>
                  <a:srgbClr val="738AC3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Glue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5775A32-04F5-0D4D-AA6C-025A782038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11" b="1463"/>
          <a:stretch>
            <a:fillRect/>
          </a:stretch>
        </p:blipFill>
        <p:spPr>
          <a:xfrm>
            <a:off x="457199" y="1104181"/>
            <a:ext cx="3612776" cy="3476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1C48533-1402-D5D6-D2F5-D5C4FE70DE7A}"/>
              </a:ext>
            </a:extLst>
          </p:cNvPr>
          <p:cNvSpPr txBox="1"/>
          <p:nvPr/>
        </p:nvSpPr>
        <p:spPr>
          <a:xfrm>
            <a:off x="7185804" y="5200131"/>
            <a:ext cx="4313208" cy="45653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Risk of plug migration or extrusion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AEA24E4-39BD-8852-403F-CACACE76DD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50" t="80753" r="52453" b="7072"/>
          <a:stretch>
            <a:fillRect/>
          </a:stretch>
        </p:blipFill>
        <p:spPr>
          <a:xfrm>
            <a:off x="457199" y="5126317"/>
            <a:ext cx="5339752" cy="828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6557DCE-D231-6DA4-66C6-7C1F7CF51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301" r="2924" b="12652"/>
          <a:stretch>
            <a:fillRect/>
          </a:stretch>
        </p:blipFill>
        <p:spPr>
          <a:xfrm>
            <a:off x="4597881" y="1201334"/>
            <a:ext cx="7116792" cy="298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9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CFD265-57B0-A46D-548E-ACB3BA0FC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A8628F-7775-45C5-AF76-5C84C40A333F}"/>
              </a:ext>
            </a:extLst>
          </p:cNvPr>
          <p:cNvSpPr txBox="1"/>
          <p:nvPr/>
        </p:nvSpPr>
        <p:spPr>
          <a:xfrm>
            <a:off x="2167746" y="95693"/>
            <a:ext cx="78565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Regenerative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Frontiers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– </a:t>
            </a:r>
            <a:r>
              <a:rPr lang="it-IT" sz="2800" b="1" dirty="0">
                <a:highlight>
                  <a:srgbClr val="738AC3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Stem Cell Therapy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2B15837-A7CD-7CB7-4D20-54498103BA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500" t="75934" r="3915" b="14808"/>
          <a:stretch>
            <a:fillRect/>
          </a:stretch>
        </p:blipFill>
        <p:spPr>
          <a:xfrm>
            <a:off x="503208" y="5210354"/>
            <a:ext cx="5313872" cy="629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6794FE9-8513-EC0A-C08A-5B37595A3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500" t="86840" r="3915" b="7073"/>
          <a:stretch>
            <a:fillRect/>
          </a:stretch>
        </p:blipFill>
        <p:spPr>
          <a:xfrm>
            <a:off x="6314536" y="5318184"/>
            <a:ext cx="5313872" cy="414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649F7DB-C013-F6C1-EF12-87AE53184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55" y="1829858"/>
            <a:ext cx="5089585" cy="1857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37E7507-C1B8-69D1-AAD2-7807CD9EC801}"/>
              </a:ext>
            </a:extLst>
          </p:cNvPr>
          <p:cNvSpPr txBox="1"/>
          <p:nvPr/>
        </p:nvSpPr>
        <p:spPr>
          <a:xfrm>
            <a:off x="6314536" y="1074119"/>
            <a:ext cx="5376413" cy="37888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• Mesenchymal Stem Cells (MSCs) from adipose tissue or bone marrow injected into the tract wall.</a:t>
            </a:r>
          </a:p>
          <a:p>
            <a:pPr>
              <a:lnSpc>
                <a:spcPct val="150000"/>
              </a:lnSpc>
            </a:pPr>
            <a:r>
              <a:rPr lang="en-US" dirty="0"/>
              <a:t>• ADMIRE-CD Trial (2016): 50% remission rate in complex Crohn's fistulas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GB" b="1" dirty="0"/>
              <a:t>Long-Term Results:</a:t>
            </a:r>
            <a:r>
              <a:rPr lang="en-GB" dirty="0"/>
              <a:t> Healing has been shown to be maintained for up to </a:t>
            </a:r>
            <a:r>
              <a:rPr lang="en-GB" b="1" dirty="0"/>
              <a:t>3 years in 60% of patients</a:t>
            </a:r>
            <a:r>
              <a:rPr lang="en-GB" dirty="0"/>
              <a:t> with refractory Crohn’s disease.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• Efficacy: </a:t>
            </a:r>
            <a:r>
              <a:rPr lang="en-US" b="1" dirty="0"/>
              <a:t>Success rates of 50-60% </a:t>
            </a:r>
            <a:r>
              <a:rPr lang="en-US" dirty="0"/>
              <a:t>in refractory cases.</a:t>
            </a:r>
          </a:p>
          <a:p>
            <a:pPr>
              <a:lnSpc>
                <a:spcPct val="150000"/>
              </a:lnSpc>
            </a:pPr>
            <a:r>
              <a:rPr lang="en-US" dirty="0"/>
              <a:t>• </a:t>
            </a:r>
            <a:r>
              <a:rPr lang="en-US" b="1" dirty="0"/>
              <a:t>Guidelines</a:t>
            </a:r>
            <a:r>
              <a:rPr lang="en-US" dirty="0"/>
              <a:t>: </a:t>
            </a:r>
            <a:r>
              <a:rPr lang="en-US" u="sng" dirty="0"/>
              <a:t>Listed as a second-line treatment for complex fistulas in ESCP 2023 guidelines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375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F99911-A146-5C19-483B-EEF1948AF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AE53AC-DC18-7E76-484B-1F04B145308D}"/>
              </a:ext>
            </a:extLst>
          </p:cNvPr>
          <p:cNvSpPr txBox="1"/>
          <p:nvPr/>
        </p:nvSpPr>
        <p:spPr>
          <a:xfrm>
            <a:off x="1671008" y="138825"/>
            <a:ext cx="8849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Comparing the Evidence – Short vs. Long Term</a:t>
            </a:r>
            <a:endParaRPr lang="it-IT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4A21629-A12F-E5F4-9920-65C18E663C39}"/>
              </a:ext>
            </a:extLst>
          </p:cNvPr>
          <p:cNvSpPr txBox="1"/>
          <p:nvPr/>
        </p:nvSpPr>
        <p:spPr>
          <a:xfrm>
            <a:off x="847544" y="2010067"/>
            <a:ext cx="4474953" cy="42043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• </a:t>
            </a:r>
            <a:r>
              <a:rPr lang="en-US" b="1" dirty="0"/>
              <a:t>Short-term success (≤6 months)</a:t>
            </a:r>
            <a:r>
              <a:rPr lang="en-US" dirty="0"/>
              <a:t>: No significant difference in healing rates between LIFT, Flap, and Plugs in complex cases.</a:t>
            </a:r>
          </a:p>
          <a:p>
            <a:pPr>
              <a:lnSpc>
                <a:spcPct val="150000"/>
              </a:lnSpc>
            </a:pPr>
            <a:r>
              <a:rPr lang="en-US" dirty="0"/>
              <a:t>• </a:t>
            </a:r>
            <a:r>
              <a:rPr lang="en-US" b="1" dirty="0"/>
              <a:t>Long-term success (&gt;6 months)</a:t>
            </a:r>
            <a:r>
              <a:rPr lang="en-US" dirty="0"/>
              <a:t>: LIFT remains a strong performer in complex fistulas (92.3% ranking probability).</a:t>
            </a:r>
          </a:p>
          <a:p>
            <a:pPr>
              <a:lnSpc>
                <a:spcPct val="150000"/>
              </a:lnSpc>
            </a:pPr>
            <a:r>
              <a:rPr lang="en-US" dirty="0"/>
              <a:t>• </a:t>
            </a:r>
            <a:r>
              <a:rPr lang="en-US" b="1" dirty="0"/>
              <a:t>Consistent Message</a:t>
            </a:r>
            <a:r>
              <a:rPr lang="en-US" dirty="0"/>
              <a:t>: </a:t>
            </a:r>
            <a:r>
              <a:rPr lang="en-US" u="sng" dirty="0"/>
              <a:t>MIS</a:t>
            </a:r>
            <a:r>
              <a:rPr lang="en-US" dirty="0"/>
              <a:t> techniques offer </a:t>
            </a:r>
            <a:r>
              <a:rPr lang="en-US" u="sng" dirty="0"/>
              <a:t>superior functional protection</a:t>
            </a:r>
            <a:r>
              <a:rPr lang="en-US" dirty="0"/>
              <a:t>, but </a:t>
            </a:r>
            <a:r>
              <a:rPr lang="en-US" u="sng" dirty="0"/>
              <a:t>traditional fistulotomy</a:t>
            </a:r>
            <a:r>
              <a:rPr lang="en-US" dirty="0"/>
              <a:t> remains the most reliable for healing </a:t>
            </a:r>
            <a:r>
              <a:rPr lang="en-US" u="sng" dirty="0"/>
              <a:t>simple fistulas</a:t>
            </a:r>
            <a:r>
              <a:rPr lang="en-US" dirty="0"/>
              <a:t>.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C612F51A-2B1B-E7CE-04E0-A25D18FC3B81}"/>
              </a:ext>
            </a:extLst>
          </p:cNvPr>
          <p:cNvGrpSpPr/>
          <p:nvPr/>
        </p:nvGrpSpPr>
        <p:grpSpPr>
          <a:xfrm>
            <a:off x="4684365" y="849876"/>
            <a:ext cx="2823267" cy="972359"/>
            <a:chOff x="7697724" y="1727821"/>
            <a:chExt cx="2823267" cy="972359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21CCAE2C-A11F-7FFD-B9B7-E9021E180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97724" y="1727821"/>
              <a:ext cx="972359" cy="972359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EB84038C-18FC-95F9-B83E-C86E4C70C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03898" y="1868181"/>
              <a:ext cx="691639" cy="691639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6EBE859E-34D6-3006-E72F-680E7C454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9352" y="1868181"/>
              <a:ext cx="691639" cy="691639"/>
            </a:xfrm>
            <a:prstGeom prst="rect">
              <a:avLst/>
            </a:prstGeom>
          </p:spPr>
        </p:pic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4FD3B4B-3F55-477E-4FA9-3D0C26A55B16}"/>
              </a:ext>
            </a:extLst>
          </p:cNvPr>
          <p:cNvSpPr txBox="1"/>
          <p:nvPr/>
        </p:nvSpPr>
        <p:spPr>
          <a:xfrm>
            <a:off x="6869504" y="2010067"/>
            <a:ext cx="4590690" cy="42043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Consensus</a:t>
            </a:r>
            <a:r>
              <a:rPr lang="en-US" dirty="0"/>
              <a:t>: </a:t>
            </a:r>
            <a:r>
              <a:rPr lang="en-US" u="sng" dirty="0"/>
              <a:t>Simple fistulas</a:t>
            </a:r>
            <a:r>
              <a:rPr lang="en-US" dirty="0"/>
              <a:t> should be treated with </a:t>
            </a:r>
            <a:r>
              <a:rPr lang="en-US" u="sng" dirty="0"/>
              <a:t>fistulotomy</a:t>
            </a:r>
            <a:r>
              <a:rPr lang="en-US" dirty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Divergence</a:t>
            </a:r>
            <a:r>
              <a:rPr lang="en-US" dirty="0"/>
              <a:t>: Attitudes toward LIFT vary; some guidelines strongly endorse it as first-line for high fistulas (German S3), others remain conservative due to lack of long-term RCTs (ESCP).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Controversial</a:t>
            </a:r>
            <a:r>
              <a:rPr lang="en-US" dirty="0"/>
              <a:t>: </a:t>
            </a:r>
            <a:r>
              <a:rPr lang="en-US" u="sng" dirty="0"/>
              <a:t>Cutting setons and fibrin glue are being phased out or downgraded in newer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6443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960B4E-D200-A9B8-6DB6-190E02EAA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91837DE-F2C6-3DBF-84AE-D9A8E71A1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1892"/>
          <a:stretch>
            <a:fillRect/>
          </a:stretch>
        </p:blipFill>
        <p:spPr>
          <a:xfrm>
            <a:off x="0" y="286649"/>
            <a:ext cx="12192000" cy="599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6B0114-E02A-AD6D-6CAC-0711730F9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1A9F2A0-770F-91A8-0166-3694AAE4A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887" b="4917"/>
          <a:stretch>
            <a:fillRect/>
          </a:stretch>
        </p:blipFill>
        <p:spPr>
          <a:xfrm>
            <a:off x="0" y="224287"/>
            <a:ext cx="12192000" cy="627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1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9FF75-F821-0502-3E29-A6A46C369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7146B5F0-D99C-7762-B1F4-108E93B78E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04" r="47924" b="2917"/>
          <a:stretch>
            <a:fillRect/>
          </a:stretch>
        </p:blipFill>
        <p:spPr>
          <a:xfrm>
            <a:off x="0" y="211756"/>
            <a:ext cx="6349042" cy="6420050"/>
          </a:xfrm>
          <a:prstGeom prst="rect">
            <a:avLst/>
          </a:prstGeom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FB1A231F-B0A7-5C30-7AFB-991860D003B1}"/>
              </a:ext>
            </a:extLst>
          </p:cNvPr>
          <p:cNvSpPr/>
          <p:nvPr/>
        </p:nvSpPr>
        <p:spPr>
          <a:xfrm>
            <a:off x="6452558" y="226194"/>
            <a:ext cx="5615797" cy="19821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it-IT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Incidence</a:t>
            </a:r>
            <a:endParaRPr lang="it-IT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400" dirty="0">
                <a:latin typeface="Helvetica" panose="020B0604020202020204" pitchFamily="34" charset="0"/>
                <a:cs typeface="Helvetica" panose="020B0604020202020204" pitchFamily="34" charset="0"/>
              </a:rPr>
              <a:t>8.6 – 10 per 100.000 </a:t>
            </a:r>
            <a:r>
              <a:rPr lang="it-IT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population</a:t>
            </a:r>
            <a:r>
              <a:rPr lang="it-IT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annually</a:t>
            </a:r>
            <a:endParaRPr lang="it-IT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E5F50E13-9B57-2D59-786E-74110CFD00C6}"/>
              </a:ext>
            </a:extLst>
          </p:cNvPr>
          <p:cNvSpPr/>
          <p:nvPr/>
        </p:nvSpPr>
        <p:spPr>
          <a:xfrm>
            <a:off x="6452558" y="2437916"/>
            <a:ext cx="5615797" cy="19821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Etiology</a:t>
            </a:r>
            <a:endParaRPr lang="it-IT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it-IT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it-IT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Predominantly</a:t>
            </a:r>
            <a:r>
              <a:rPr lang="it-IT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cryptoglandular</a:t>
            </a:r>
            <a:r>
              <a:rPr lang="it-IT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origin</a:t>
            </a:r>
            <a:r>
              <a:rPr lang="it-IT" sz="2400" dirty="0"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it-IT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Gosseling</a:t>
            </a:r>
            <a:r>
              <a:rPr lang="it-IT" sz="2400" dirty="0">
                <a:latin typeface="Helvetica" panose="020B0604020202020204" pitchFamily="34" charset="0"/>
                <a:cs typeface="Helvetica" panose="020B0604020202020204" pitchFamily="34" charset="0"/>
              </a:rPr>
              <a:t> et al. 2015), </a:t>
            </a:r>
            <a:r>
              <a:rPr lang="it-IT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originating</a:t>
            </a:r>
            <a:r>
              <a:rPr lang="it-IT" sz="2400" dirty="0">
                <a:latin typeface="Helvetica" panose="020B0604020202020204" pitchFamily="34" charset="0"/>
                <a:cs typeface="Helvetica" panose="020B0604020202020204" pitchFamily="34" charset="0"/>
              </a:rPr>
              <a:t> in the </a:t>
            </a:r>
            <a:r>
              <a:rPr lang="it-IT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perianal</a:t>
            </a:r>
            <a:r>
              <a:rPr lang="it-IT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glands</a:t>
            </a:r>
            <a:r>
              <a:rPr lang="it-IT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at</a:t>
            </a:r>
            <a:r>
              <a:rPr lang="it-IT" sz="2400" dirty="0"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lang="it-IT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detntate</a:t>
            </a:r>
            <a:r>
              <a:rPr lang="it-IT" sz="2400" dirty="0">
                <a:latin typeface="Helvetica" panose="020B0604020202020204" pitchFamily="34" charset="0"/>
                <a:cs typeface="Helvetica" panose="020B0604020202020204" pitchFamily="34" charset="0"/>
              </a:rPr>
              <a:t> line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07D7690B-7734-AB30-6C29-55BF32ADA9DD}"/>
              </a:ext>
            </a:extLst>
          </p:cNvPr>
          <p:cNvSpPr/>
          <p:nvPr/>
        </p:nvSpPr>
        <p:spPr>
          <a:xfrm>
            <a:off x="6452557" y="4664076"/>
            <a:ext cx="5615797" cy="19821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Clinical Burden</a:t>
            </a:r>
          </a:p>
          <a:p>
            <a:pPr algn="ctr"/>
            <a:endParaRPr lang="it-IT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High </a:t>
            </a:r>
            <a:r>
              <a:rPr lang="it-IT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economic</a:t>
            </a:r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it-IT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psychosocial</a:t>
            </a:r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 impact due to </a:t>
            </a:r>
            <a:r>
              <a:rPr lang="it-IT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recurrent</a:t>
            </a:r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pain</a:t>
            </a:r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it-IT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purulent</a:t>
            </a:r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discharge</a:t>
            </a:r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, and the </a:t>
            </a:r>
            <a:r>
              <a:rPr lang="it-IT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protracted</a:t>
            </a:r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 nature of </a:t>
            </a:r>
            <a:r>
              <a:rPr lang="it-IT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healing</a:t>
            </a:r>
            <a:endParaRPr lang="it-I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1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77AE1D-439A-5D69-3291-074651416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F4CC68-566C-775E-C090-6E89FFE7CBCA}"/>
              </a:ext>
            </a:extLst>
          </p:cNvPr>
          <p:cNvSpPr txBox="1"/>
          <p:nvPr/>
        </p:nvSpPr>
        <p:spPr>
          <a:xfrm>
            <a:off x="1589776" y="1335448"/>
            <a:ext cx="9012448" cy="466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/>
              <a:t>Minimal Invasiveness</a:t>
            </a:r>
            <a:r>
              <a:rPr lang="en-US" sz="2000" dirty="0"/>
              <a:t>: Clearly achievable with LIFT, VAAFT, </a:t>
            </a:r>
            <a:r>
              <a:rPr lang="en-US" sz="2000" dirty="0" err="1"/>
              <a:t>FiLaC</a:t>
            </a:r>
            <a:r>
              <a:rPr lang="en-US" sz="2000" dirty="0"/>
              <a:t>, and Stem Cells, offering near-zero incontinence risk.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/>
              <a:t>The Confusion</a:t>
            </a:r>
            <a:r>
              <a:rPr lang="en-US" sz="2000" dirty="0"/>
              <a:t>: High variability in definition, classification, and success criteria in literature.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/>
              <a:t>Clinical Takeaway</a:t>
            </a:r>
            <a:r>
              <a:rPr lang="en-US" sz="2000" dirty="0"/>
              <a:t>: Procedure choice must be tailored to anatomy, etiology (Crohn's?), and patient preference.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u="sng" dirty="0"/>
              <a:t>No single innovative, minimally invasive technique universally beats traditional fistulotomy for absolute healing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However, </a:t>
            </a:r>
            <a:r>
              <a:rPr lang="en-US" sz="2000" u="sng" dirty="0"/>
              <a:t>sphincter-preserving techniques vastly outperform traditional excisions in continence preservation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1D3A75-758A-3819-48E7-D7CBCA6AF676}"/>
              </a:ext>
            </a:extLst>
          </p:cNvPr>
          <p:cNvSpPr txBox="1"/>
          <p:nvPr/>
        </p:nvSpPr>
        <p:spPr>
          <a:xfrm>
            <a:off x="370936" y="203997"/>
            <a:ext cx="1089516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b="1" spc="-50" dirty="0">
                <a:solidFill>
                  <a:srgbClr val="374D81"/>
                </a:solidFill>
                <a:ea typeface="+mj-ea"/>
                <a:cs typeface="+mj-cs"/>
              </a:rPr>
              <a:t>Conclusion: Minimal Invasiveness or Maximum Confusion?</a:t>
            </a:r>
          </a:p>
        </p:txBody>
      </p:sp>
    </p:spTree>
    <p:extLst>
      <p:ext uri="{BB962C8B-B14F-4D97-AF65-F5344CB8AC3E}">
        <p14:creationId xmlns:p14="http://schemas.microsoft.com/office/powerpoint/2010/main" val="348297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053149-FE27-ECBE-6E09-5E274C1A2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1CF9603-55B5-E23C-F8FE-680C90A613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545"/>
          <a:stretch>
            <a:fillRect/>
          </a:stretch>
        </p:blipFill>
        <p:spPr>
          <a:xfrm>
            <a:off x="335172" y="230217"/>
            <a:ext cx="7268557" cy="64293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1975F4-18C0-C524-8084-9BDE8780CEA7}"/>
              </a:ext>
            </a:extLst>
          </p:cNvPr>
          <p:cNvSpPr txBox="1"/>
          <p:nvPr/>
        </p:nvSpPr>
        <p:spPr>
          <a:xfrm>
            <a:off x="3088257" y="322894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45%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F8D3D45-4415-F844-B191-407831B8C56D}"/>
              </a:ext>
            </a:extLst>
          </p:cNvPr>
          <p:cNvSpPr txBox="1"/>
          <p:nvPr/>
        </p:nvSpPr>
        <p:spPr>
          <a:xfrm>
            <a:off x="6622212" y="322894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30%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B6DF3C8-8A24-017D-738C-E5835C4D4888}"/>
              </a:ext>
            </a:extLst>
          </p:cNvPr>
          <p:cNvSpPr txBox="1"/>
          <p:nvPr/>
        </p:nvSpPr>
        <p:spPr>
          <a:xfrm>
            <a:off x="3168772" y="617591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20%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5FC5DB-A90C-D09F-D682-86059868BCF5}"/>
              </a:ext>
            </a:extLst>
          </p:cNvPr>
          <p:cNvSpPr txBox="1"/>
          <p:nvPr/>
        </p:nvSpPr>
        <p:spPr>
          <a:xfrm>
            <a:off x="6622212" y="6175913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5%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373F40-68C0-6D59-273D-11658CF2C535}"/>
              </a:ext>
            </a:extLst>
          </p:cNvPr>
          <p:cNvSpPr txBox="1"/>
          <p:nvPr/>
        </p:nvSpPr>
        <p:spPr>
          <a:xfrm>
            <a:off x="7698699" y="1238436"/>
            <a:ext cx="4328563" cy="1686135"/>
          </a:xfrm>
          <a:prstGeom prst="round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N.B.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Modern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standard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mandates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execution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of accurate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preoperative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mapping via </a:t>
            </a: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EAUS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or </a:t>
            </a: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MRI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for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complex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cases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to determine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sphincter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involvement</a:t>
            </a:r>
            <a:endParaRPr lang="it-IT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57C2307-B952-5F26-4A26-4F78A59440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42" t="14048" r="65755" b="56531"/>
          <a:stretch>
            <a:fillRect/>
          </a:stretch>
        </p:blipFill>
        <p:spPr>
          <a:xfrm>
            <a:off x="10440057" y="3214088"/>
            <a:ext cx="1052422" cy="10662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BE8D7E9-79B0-0B1D-02BE-368D5ABDE9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156" t="15442" r="17995" b="56722"/>
          <a:stretch>
            <a:fillRect/>
          </a:stretch>
        </p:blipFill>
        <p:spPr>
          <a:xfrm>
            <a:off x="8607825" y="3341459"/>
            <a:ext cx="828135" cy="81146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ED971B2-4168-DE61-1F75-D905BE57B3B6}"/>
              </a:ext>
            </a:extLst>
          </p:cNvPr>
          <p:cNvSpPr txBox="1"/>
          <p:nvPr/>
        </p:nvSpPr>
        <p:spPr>
          <a:xfrm>
            <a:off x="7698699" y="4822166"/>
            <a:ext cx="4328563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>
                <a:latin typeface="Helvetica" panose="020B0604020202020204" pitchFamily="34" charset="0"/>
                <a:cs typeface="Helvetica" panose="020B0604020202020204" pitchFamily="34" charset="0"/>
              </a:rPr>
              <a:t>ASCRS (2022) and ESCP (2023) </a:t>
            </a:r>
            <a:r>
              <a:rPr lang="it-IT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guidelines</a:t>
            </a:r>
            <a:r>
              <a:rPr lang="it-IT" b="1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it-IT" dirty="0" err="1">
                <a:latin typeface="Helvetica" panose="020B0604020202020204" pitchFamily="34" charset="0"/>
                <a:cs typeface="Helvetica" panose="020B0604020202020204" pitchFamily="34" charset="0"/>
              </a:rPr>
              <a:t>preoperative</a:t>
            </a:r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 imaging </a:t>
            </a:r>
            <a:r>
              <a:rPr lang="it-IT" dirty="0" err="1">
                <a:latin typeface="Helvetica" panose="020B0604020202020204" pitchFamily="34" charset="0"/>
                <a:cs typeface="Helvetica" panose="020B0604020202020204" pitchFamily="34" charset="0"/>
              </a:rPr>
              <a:t>mandatory</a:t>
            </a:r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 for </a:t>
            </a:r>
            <a:r>
              <a:rPr lang="it-IT" dirty="0" err="1">
                <a:latin typeface="Helvetica" panose="020B0604020202020204" pitchFamily="34" charset="0"/>
                <a:cs typeface="Helvetica" panose="020B0604020202020204" pitchFamily="34" charset="0"/>
              </a:rPr>
              <a:t>recurrent</a:t>
            </a:r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 or </a:t>
            </a:r>
            <a:r>
              <a:rPr lang="it-IT" dirty="0" err="1">
                <a:latin typeface="Helvetica" panose="020B0604020202020204" pitchFamily="34" charset="0"/>
                <a:cs typeface="Helvetica" panose="020B0604020202020204" pitchFamily="34" charset="0"/>
              </a:rPr>
              <a:t>complex</a:t>
            </a:r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dirty="0" err="1">
                <a:latin typeface="Helvetica" panose="020B0604020202020204" pitchFamily="34" charset="0"/>
                <a:cs typeface="Helvetica" panose="020B0604020202020204" pitchFamily="34" charset="0"/>
              </a:rPr>
              <a:t>fistulas</a:t>
            </a:r>
            <a:endParaRPr lang="it-IT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1FB9E8-4207-D1F0-19E6-41F95C513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F27617F-B988-D904-D1C7-FCDD917676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21" b="22160"/>
          <a:stretch>
            <a:fillRect/>
          </a:stretch>
        </p:blipFill>
        <p:spPr>
          <a:xfrm>
            <a:off x="0" y="581178"/>
            <a:ext cx="12192000" cy="453844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4750E1C-7F40-480E-5576-E70A8A23D8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47" t="73029" r="12053" b="5180"/>
          <a:stretch>
            <a:fillRect/>
          </a:stretch>
        </p:blipFill>
        <p:spPr>
          <a:xfrm>
            <a:off x="2076649" y="5336804"/>
            <a:ext cx="8038699" cy="1329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10143C-2BBB-F744-6A60-4E4F5B6B7C4D}"/>
              </a:ext>
            </a:extLst>
          </p:cNvPr>
          <p:cNvSpPr txBox="1"/>
          <p:nvPr/>
        </p:nvSpPr>
        <p:spPr>
          <a:xfrm>
            <a:off x="1756912" y="57958"/>
            <a:ext cx="8678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The Surgical Dilemma – Healing vs. Continence</a:t>
            </a:r>
            <a:endParaRPr lang="it-IT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4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043D72-751F-2603-7053-7AAF4A8AB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D429201-D907-228C-D5D4-FF8E2080A7DB}"/>
              </a:ext>
            </a:extLst>
          </p:cNvPr>
          <p:cNvSpPr txBox="1"/>
          <p:nvPr/>
        </p:nvSpPr>
        <p:spPr>
          <a:xfrm>
            <a:off x="418244" y="192513"/>
            <a:ext cx="113555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Traditional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management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remains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uncontested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for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simple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fistulas</a:t>
            </a:r>
            <a:endParaRPr lang="it-IT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ABA610-E442-1427-6919-8774A2A2E3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59" b="20842"/>
          <a:stretch>
            <a:fillRect/>
          </a:stretch>
        </p:blipFill>
        <p:spPr>
          <a:xfrm>
            <a:off x="2122396" y="1610336"/>
            <a:ext cx="2373543" cy="2497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64F8CE0-09DC-AC56-4AFB-4D29861B5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129" y="1706061"/>
            <a:ext cx="3237336" cy="2306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5351C4-44A9-FE9B-E70C-654362AFD6AD}"/>
              </a:ext>
            </a:extLst>
          </p:cNvPr>
          <p:cNvSpPr txBox="1"/>
          <p:nvPr/>
        </p:nvSpPr>
        <p:spPr>
          <a:xfrm>
            <a:off x="1675124" y="996184"/>
            <a:ext cx="3268088" cy="4086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Fistulotomy</a:t>
            </a:r>
            <a:r>
              <a:rPr lang="it-IT" b="1" dirty="0"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it-IT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gold</a:t>
            </a:r>
            <a:r>
              <a:rPr lang="it-IT" b="1" dirty="0">
                <a:latin typeface="Helvetica" panose="020B0604020202020204" pitchFamily="34" charset="0"/>
                <a:cs typeface="Helvetica" panose="020B0604020202020204" pitchFamily="34" charset="0"/>
              </a:rPr>
              <a:t> standard)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71AB8A-78D3-B78D-8458-90DA29DE83CF}"/>
              </a:ext>
            </a:extLst>
          </p:cNvPr>
          <p:cNvSpPr txBox="1"/>
          <p:nvPr/>
        </p:nvSpPr>
        <p:spPr>
          <a:xfrm>
            <a:off x="7937138" y="990364"/>
            <a:ext cx="1835319" cy="4086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Draining</a:t>
            </a:r>
            <a:r>
              <a:rPr lang="it-IT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seton</a:t>
            </a:r>
            <a:endParaRPr lang="it-IT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46B3E8-CA50-BDCE-81CE-B100C5A079BD}"/>
              </a:ext>
            </a:extLst>
          </p:cNvPr>
          <p:cNvSpPr txBox="1"/>
          <p:nvPr/>
        </p:nvSpPr>
        <p:spPr>
          <a:xfrm>
            <a:off x="1071994" y="4313624"/>
            <a:ext cx="4474346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6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Efficacy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: &gt; 90%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healing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success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6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Guidelines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: ASCRS &amp; ACPGBI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recommend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for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simple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, low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fistulas</a:t>
            </a:r>
            <a:endParaRPr lang="it-IT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D635FF4-ACA8-B2EF-631F-F456FC5898EA}"/>
              </a:ext>
            </a:extLst>
          </p:cNvPr>
          <p:cNvSpPr txBox="1"/>
          <p:nvPr/>
        </p:nvSpPr>
        <p:spPr>
          <a:xfrm>
            <a:off x="1071994" y="5818529"/>
            <a:ext cx="4474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Unacceptable</a:t>
            </a:r>
            <a:r>
              <a:rPr lang="it-IT" sz="16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incontinence</a:t>
            </a:r>
            <a:r>
              <a:rPr lang="it-IT" sz="16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risk for </a:t>
            </a:r>
            <a:r>
              <a:rPr lang="it-IT" sz="16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complex</a:t>
            </a:r>
            <a:r>
              <a:rPr lang="it-IT" sz="16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tracts</a:t>
            </a:r>
            <a:r>
              <a:rPr lang="it-IT" sz="16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crossing &gt;30% of the EAS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FEBB5C6-6A7F-5988-AEF8-F5F6EF92E354}"/>
              </a:ext>
            </a:extLst>
          </p:cNvPr>
          <p:cNvSpPr txBox="1"/>
          <p:nvPr/>
        </p:nvSpPr>
        <p:spPr>
          <a:xfrm>
            <a:off x="6617623" y="4313623"/>
            <a:ext cx="4474346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6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Function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: safe bridge to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staged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repair</a:t>
            </a:r>
            <a:endParaRPr lang="it-IT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Benefit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resolves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acute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sepsis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prevents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premature </a:t>
            </a:r>
            <a:r>
              <a:rPr lang="it-IT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closure</a:t>
            </a:r>
            <a:endParaRPr lang="it-IT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BFB6528-E348-AF9B-78B4-CCBB1C456DE6}"/>
              </a:ext>
            </a:extLst>
          </p:cNvPr>
          <p:cNvSpPr txBox="1"/>
          <p:nvPr/>
        </p:nvSpPr>
        <p:spPr>
          <a:xfrm>
            <a:off x="7043308" y="5818530"/>
            <a:ext cx="3622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Rarely</a:t>
            </a:r>
            <a:r>
              <a:rPr lang="it-IT" sz="16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curative </a:t>
            </a:r>
            <a:r>
              <a:rPr lang="it-IT" sz="16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as</a:t>
            </a:r>
            <a:r>
              <a:rPr lang="it-IT" sz="16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a standalone definitive procedure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3849D68-EA36-4B5B-6454-7AD68B739CCE}"/>
              </a:ext>
            </a:extLst>
          </p:cNvPr>
          <p:cNvSpPr/>
          <p:nvPr/>
        </p:nvSpPr>
        <p:spPr>
          <a:xfrm>
            <a:off x="948906" y="4244196"/>
            <a:ext cx="4813539" cy="24977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16F3A7B-3A12-9C17-904C-6CB7CCA41393}"/>
              </a:ext>
            </a:extLst>
          </p:cNvPr>
          <p:cNvSpPr/>
          <p:nvPr/>
        </p:nvSpPr>
        <p:spPr>
          <a:xfrm>
            <a:off x="6448026" y="4244195"/>
            <a:ext cx="4813539" cy="24977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1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FBA650-419D-E820-B719-EF5EB7AF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105DB3A-08ED-5E33-7912-DCF52B001B96}"/>
              </a:ext>
            </a:extLst>
          </p:cNvPr>
          <p:cNvSpPr txBox="1"/>
          <p:nvPr/>
        </p:nvSpPr>
        <p:spPr>
          <a:xfrm>
            <a:off x="418244" y="192513"/>
            <a:ext cx="113555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highlight>
                  <a:srgbClr val="738AC3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Advancement</a:t>
            </a:r>
            <a:r>
              <a:rPr lang="it-IT" sz="2800" b="1" dirty="0">
                <a:highlight>
                  <a:srgbClr val="738AC3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Flaps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introduce the risk of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sphincter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manipulation</a:t>
            </a:r>
            <a:endParaRPr lang="it-IT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3DF7BFF-F320-9D54-C9B0-7AA2A7241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33" y="1683700"/>
            <a:ext cx="5803966" cy="381696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07ECFD9-7AF2-DBBD-16AE-5FE942AA4F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297" t="68452" r="3986" b="4536"/>
          <a:stretch>
            <a:fillRect/>
          </a:stretch>
        </p:blipFill>
        <p:spPr>
          <a:xfrm>
            <a:off x="6728601" y="4421420"/>
            <a:ext cx="5045153" cy="17003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90AE4C4-97DD-E4EB-0DE8-D4A2ED9C84A0}"/>
              </a:ext>
            </a:extLst>
          </p:cNvPr>
          <p:cNvSpPr txBox="1"/>
          <p:nvPr/>
        </p:nvSpPr>
        <p:spPr>
          <a:xfrm>
            <a:off x="6590581" y="1278479"/>
            <a:ext cx="5309386" cy="25801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Mechanism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Mobilizing tissue (mucosa or skin) to cover the internal opening.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Healing Rate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: 60-87%.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Advantage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: Intact perianal sensation and no damage to the distal sphincter.</a:t>
            </a:r>
          </a:p>
        </p:txBody>
      </p:sp>
    </p:spTree>
    <p:extLst>
      <p:ext uri="{BB962C8B-B14F-4D97-AF65-F5344CB8AC3E}">
        <p14:creationId xmlns:p14="http://schemas.microsoft.com/office/powerpoint/2010/main" val="6087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3485E3BD-BE89-6968-6365-8F254CC94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270" b="16056"/>
          <a:stretch>
            <a:fillRect/>
          </a:stretch>
        </p:blipFill>
        <p:spPr>
          <a:xfrm>
            <a:off x="0" y="257476"/>
            <a:ext cx="12192000" cy="548771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FD258CC-3E68-3CE3-5094-6FC2773B961B}"/>
              </a:ext>
            </a:extLst>
          </p:cNvPr>
          <p:cNvSpPr txBox="1"/>
          <p:nvPr/>
        </p:nvSpPr>
        <p:spPr>
          <a:xfrm>
            <a:off x="1927936" y="6124755"/>
            <a:ext cx="8336128" cy="40011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000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High </a:t>
            </a:r>
            <a:r>
              <a:rPr lang="it-IT" sz="2000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efficacy</a:t>
            </a:r>
            <a:r>
              <a:rPr lang="it-IT" sz="2000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it-IT" sz="2000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but</a:t>
            </a:r>
            <a:r>
              <a:rPr lang="it-IT" sz="2000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000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anatomical</a:t>
            </a:r>
            <a:r>
              <a:rPr lang="it-IT" sz="2000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cost </a:t>
            </a:r>
            <a:r>
              <a:rPr lang="it-IT" sz="2000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it-IT" sz="2000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000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too</a:t>
            </a:r>
            <a:r>
              <a:rPr lang="it-IT" sz="2000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000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steep</a:t>
            </a:r>
            <a:r>
              <a:rPr lang="it-IT" sz="2000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for </a:t>
            </a:r>
            <a:r>
              <a:rPr lang="it-IT" sz="2000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complex</a:t>
            </a:r>
            <a:r>
              <a:rPr lang="it-IT" sz="2000" b="1" u="sng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000" b="1" u="sng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disease</a:t>
            </a:r>
            <a:endParaRPr lang="it-IT" sz="2000" b="1" u="sng" dirty="0"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0BDBFC-E5F1-86EC-0109-490AAFA16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EBA85C3-1C72-D66E-EEAD-7FEA3C7F38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831"/>
          <a:stretch>
            <a:fillRect/>
          </a:stretch>
        </p:blipFill>
        <p:spPr>
          <a:xfrm>
            <a:off x="0" y="249238"/>
            <a:ext cx="12192000" cy="599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5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64C682-173C-BEDB-9E97-4352DDE0F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BADCB2-B15E-6122-132C-01CC12808D34}"/>
              </a:ext>
            </a:extLst>
          </p:cNvPr>
          <p:cNvSpPr txBox="1"/>
          <p:nvPr/>
        </p:nvSpPr>
        <p:spPr>
          <a:xfrm>
            <a:off x="255917" y="41767"/>
            <a:ext cx="11680166" cy="728924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explosion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of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technologies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has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created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a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cluttered</a:t>
            </a:r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landscape</a:t>
            </a:r>
            <a:endParaRPr lang="it-IT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EC1CA76-4CE4-41E5-3555-6919D7CEC7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435" t="55937" r="3925" b="33132"/>
          <a:stretch>
            <a:fillRect/>
          </a:stretch>
        </p:blipFill>
        <p:spPr>
          <a:xfrm>
            <a:off x="7434532" y="3236378"/>
            <a:ext cx="4101484" cy="743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E5024B5-8E45-4E08-80C3-2D1FE763BC1C}"/>
              </a:ext>
            </a:extLst>
          </p:cNvPr>
          <p:cNvSpPr txBox="1"/>
          <p:nvPr/>
        </p:nvSpPr>
        <p:spPr>
          <a:xfrm>
            <a:off x="1355125" y="1489208"/>
            <a:ext cx="4804645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Shift toward </a:t>
            </a:r>
            <a:r>
              <a:rPr lang="en-US" b="1" i="1" dirty="0">
                <a:latin typeface="Helvetica" panose="020B0604020202020204" pitchFamily="34" charset="0"/>
                <a:cs typeface="Helvetica" panose="020B0604020202020204" pitchFamily="34" charset="0"/>
              </a:rPr>
              <a:t>"Sphincter-Saving"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procedures to protect functional outcomes.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 plethora of </a:t>
            </a:r>
            <a:r>
              <a:rPr lang="en-US" b="1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new techniques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but high heterogeneity in success rates and study quality.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3A1AE74-DB83-72ED-CE53-83DF7F7736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21" t="9812" r="2041" b="75176"/>
          <a:stretch>
            <a:fillRect/>
          </a:stretch>
        </p:blipFill>
        <p:spPr>
          <a:xfrm>
            <a:off x="1791552" y="4755581"/>
            <a:ext cx="4080294" cy="812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72B419-151F-CC80-D548-C9C206A866C2}"/>
              </a:ext>
            </a:extLst>
          </p:cNvPr>
          <p:cNvSpPr txBox="1"/>
          <p:nvPr/>
        </p:nvSpPr>
        <p:spPr>
          <a:xfrm>
            <a:off x="3158181" y="4095421"/>
            <a:ext cx="1347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The goal: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369F3C5-4CB2-8753-4E86-54B715F7FC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7160"/>
          <a:stretch>
            <a:fillRect/>
          </a:stretch>
        </p:blipFill>
        <p:spPr>
          <a:xfrm>
            <a:off x="7434532" y="2198043"/>
            <a:ext cx="4102964" cy="743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BA84882-DB6E-AECC-59E8-A7F2517C07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262" b="24694"/>
          <a:stretch>
            <a:fillRect/>
          </a:stretch>
        </p:blipFill>
        <p:spPr>
          <a:xfrm>
            <a:off x="7433052" y="4326254"/>
            <a:ext cx="4102964" cy="815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7EC4E34-E430-C408-2C8D-62203BAE1D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160"/>
          <a:stretch>
            <a:fillRect/>
          </a:stretch>
        </p:blipFill>
        <p:spPr>
          <a:xfrm>
            <a:off x="7434532" y="5487873"/>
            <a:ext cx="4102964" cy="743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96900A-C242-0C2E-EADC-8ED9E4C5E0E1}"/>
              </a:ext>
            </a:extLst>
          </p:cNvPr>
          <p:cNvSpPr txBox="1"/>
          <p:nvPr/>
        </p:nvSpPr>
        <p:spPr>
          <a:xfrm>
            <a:off x="8132192" y="1593914"/>
            <a:ext cx="2704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Helvetica" panose="020B0604020202020204" pitchFamily="34" charset="0"/>
                <a:cs typeface="Helvetica" panose="020B0604020202020204" pitchFamily="34" charset="0"/>
              </a:rPr>
              <a:t>“Maximum confusion”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32039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498</TotalTime>
  <Words>979</Words>
  <Application>Microsoft Office PowerPoint</Application>
  <PresentationFormat>Widescreen</PresentationFormat>
  <Paragraphs>89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6" baseType="lpstr">
      <vt:lpstr>Arial</vt:lpstr>
      <vt:lpstr>Calibri</vt:lpstr>
      <vt:lpstr>Helvetica</vt:lpstr>
      <vt:lpstr>Wingdings</vt:lpstr>
      <vt:lpstr>RetrospectVTI</vt:lpstr>
      <vt:lpstr>Anal fistula: minimal invasiveness or maximum confusion?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FRANCESCO FERRARA</cp:lastModifiedBy>
  <cp:revision>9</cp:revision>
  <dcterms:created xsi:type="dcterms:W3CDTF">2022-02-27T17:36:31Z</dcterms:created>
  <dcterms:modified xsi:type="dcterms:W3CDTF">2026-05-07T15:31:51Z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